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91" r:id="rId2"/>
    <p:sldId id="422" r:id="rId3"/>
    <p:sldId id="423" r:id="rId4"/>
    <p:sldId id="424" r:id="rId5"/>
    <p:sldId id="342" r:id="rId6"/>
    <p:sldId id="425" r:id="rId7"/>
    <p:sldId id="358" r:id="rId8"/>
    <p:sldId id="426" r:id="rId9"/>
    <p:sldId id="430" r:id="rId10"/>
    <p:sldId id="427" r:id="rId11"/>
    <p:sldId id="428" r:id="rId12"/>
    <p:sldId id="429" r:id="rId13"/>
    <p:sldId id="286" r:id="rId14"/>
    <p:sldId id="355" r:id="rId15"/>
    <p:sldId id="257" r:id="rId16"/>
    <p:sldId id="397" r:id="rId17"/>
    <p:sldId id="352" r:id="rId18"/>
    <p:sldId id="398" r:id="rId19"/>
    <p:sldId id="351" r:id="rId20"/>
    <p:sldId id="418" r:id="rId21"/>
    <p:sldId id="431" r:id="rId22"/>
    <p:sldId id="433" r:id="rId23"/>
    <p:sldId id="432" r:id="rId24"/>
    <p:sldId id="419" r:id="rId25"/>
    <p:sldId id="420" r:id="rId26"/>
    <p:sldId id="421" r:id="rId27"/>
    <p:sldId id="324" r:id="rId28"/>
    <p:sldId id="385" r:id="rId29"/>
    <p:sldId id="387" r:id="rId30"/>
    <p:sldId id="386" r:id="rId31"/>
    <p:sldId id="411" r:id="rId32"/>
    <p:sldId id="295" r:id="rId33"/>
    <p:sldId id="415" r:id="rId34"/>
    <p:sldId id="416" r:id="rId35"/>
    <p:sldId id="434" r:id="rId3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0000"/>
    <a:srgbClr val="156082"/>
    <a:srgbClr val="1A6A24"/>
    <a:srgbClr val="A5A5A5"/>
    <a:srgbClr val="DAE3F3"/>
    <a:srgbClr val="096F97"/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7"/>
    <p:restoredTop sz="95801"/>
  </p:normalViewPr>
  <p:slideViewPr>
    <p:cSldViewPr snapToGrid="0" snapToObjects="1">
      <p:cViewPr varScale="1">
        <p:scale>
          <a:sx n="82" d="100"/>
          <a:sy n="82" d="100"/>
        </p:scale>
        <p:origin x="200" y="6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20:57:51.5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175 154 24575,'0'31'0,"0"4"0,-2 1 0,-2 8 0,-3 5 0,-2 4 0,-1 6 0,-3 6 0,2-2 0,1-8 0,4-12 0,0-16 0,2-3 0,0-3 0,-1-2 0,3-2 0,-1 0 0,0 1 0,-1 1 0,-1 4 0,-1-1 0,2 0 0,-1 1 0,1-2 0,-1-1 0,1-1 0,-1 1 0,0 0 0,2-1 0,1 0 0,-1 0 0,0 2 0,0 1 0,0 0 0,3 1 0,-3-1 0,0-2 0,0 0 0,1-3 0,2-4 0,0 1 0,0-2 0,0 0 0,0 0 0,0 4 0,-1 1 0,1 2 0,0-1 0,0-2 0,0 1 0,0 0 0,0 1 0,0-1 0,0-1 0,0-1 0,0-2 0,0 0 0,0-1 0,0 1 0,0 0 0,0 2 0,0 2 0,0-2 0,0-1 0,0-2 0,0-1 0,0 2 0,0 0 0,0 2 0,0 4 0,0 1 0,0 2 0,0 0 0,0 1 0,0-3 0,0-3 0,0-4 0,0-3 0,0-1 0,2-2 0,1 0 0,4 0 0,2-1 0,0 0 0,0-2 0,-1 0 0,0 0 0,2 1 0,0-1 0,-2-1 0,-1 0 0,1 0 0,2 0 0,2 0 0,0-3 0,-3 0 0,-1 0 0,2 0 0,4 0 0,1 0 0,2 0 0,-1 0 0,0 0 0,3 0 0,1 0 0,-3 0 0,-2 0 0,-4 0 0,0 0 0,0 0 0,-1 0 0,2 0 0,0 0 0,2 0 0,-2 0 0,0 0 0,-3 0 0,2 0 0,-1-2 0,0-1 0,0 0 0,3 0 0,1 3 0,0 0 0,0 0 0,-1 0 0,-1 0 0,1 0 0,0 0 0,0 0 0,2 0 0,-1 0 0,2 0 0,-1 0 0,-1 0 0,1 0 0,1 0 0,1 0 0,0 0 0,0 0 0,1 0 0,-1 0 0,2 0 0,1 0 0,0 0 0,3 0 0,-2 0 0,-5 0 0,-4 0 0,-1 0 0,-4-2 0,1 0 0,2-1 0,0 1 0,2 1 0,-1 1 0,-2-2 0,1-3 0,0-3 0,2-1 0,0-1 0,1 3 0,1 1 0,2 1 0,0 1 0,0 0 0,-2-1 0,-1 2 0,-2-2 0,-2 0 0,-1 2 0,1-2 0,1 2 0,0-1 0,0 0 0,1 1 0,2 0 0,0 1 0,3-1 0,2 0 0,-2-2 0,0 0 0,0 0 0,-3 1 0,1 1 0,-1 0 0,-3 1 0,-2-1 0,1 0 0,-1 0 0,3 3 0,1-3 0,2 0 0,3 0 0,-3 0 0,1 3 0,-4 0 0,-2 0 0,1-2 0,0 0 0,1-1 0,2 1 0,2 2 0,2 0 0,1 0 0,-2 0 0,-3 0 0,-2 0 0,-1 0 0,2 0 0,1 0 0,-1 0 0,0 0 0,-2 0 0,-1 0 0,0-3 0,-1 0 0,2 0 0,2 0 0,0 3 0,-1 0 0,0 0 0,-2 0 0,1 0 0,0 0 0,-1 0 0,-1 1 0,-1 1 0,1 1 0,2-1 0,4-1 0,2 3 0,-4 1 0,-2 1 0,-1 0 0,-2 1 0,0 2 0,-2 0 0,-1 0 0,-2-2 0,1-1 0,-1 1 0,0 2 0,1 1 0,0 2 0,-1-1 0,0-4 0,1 1 0,0 2 0,-1 0 0,-2 1 0,0-2 0,0 2 0,0 3 0,0 0 0,2 0 0,0-3 0,0-2 0,1 3 0,-3 1 0,1 0 0,-1-1 0,0-1 0,0-3 0,0 0 0,0 3 0,0-1 0,2 2 0,1 0 0,-1-1 0,0 1 0,-2-1 0,0-2 0,0 0 0,0 0 0,0 2 0,0 1 0,0-1 0,0 0 0,0 0 0,0-2 0,0 1 0,0 2 0,0 1 0,0 0 0,0-2 0,0-2 0,0 2 0,0 0 0,0 0 0,0 1 0,0-2 0,0-1 0,0-1 0,0 2 0,0 3 0,0 1 0,0 4 0,0 1 0,0 1 0,0 3 0,3-1 0,0 1 0,0 0 0,-1-1 0,0 0 0,1-2 0,0 0 0,0-4 0,0 1 0,0 2 0,2-3 0,0 3 0,-2-4 0,0-3 0,-1 0 0,1 2 0,0-1 0,-1 2 0,1-1 0,0-2 0,0 1 0,0-3 0,-1-2 0,3 2 0,0-1 0,2-1 0,2 0 0,0-3 0,0 0 0,0 0 0,1-1 0,-1 0 0,2-1 0,0-1 0,0 0 0,2 1 0,1 0 0,2 2 0,0-2 0,1 3 0,0-2 0,-3 2 0,0-1 0,-2-2 0,1 0 0,0-3 0,1 2 0,0 1 0,-3 0 0,3-1 0,2-2 0,4 0 0,-1 0 0,-2 2 0,-2 1 0,-3-1 0,-1 0 0,0-1 0,-2-1 0,1 0 0,2 0 0,0 0 0,3 0 0,1 0 0,-2 0 0,2 0 0,-2 0 0,2 0 0,3 0 0,1 0 0,2 0 0,-3 0 0,0-3 0,-2-2 0,-1-4 0,-4-2 0,-3 0 0,0 1 0,-1 1 0,0 2 0,-1 0 0,-3-2 0,1 3 0,-2-1 0,2 3 0,-1-1 0,-2-1 0,3-1 0,1 0 0,-1-1 0,0 1 0,-2 0 0,-1 1 0,2 1 0,1 0 0,0-1 0,-1 0 0,0 1 0,0 0 0,1 1 0,-1-1 0,1-3 0,3 0 0,3-3 0,0 2 0,0-1 0,-3 1 0,-3 1 0,-1 1 0,1 0 0,-2-1 0,3-1 0,-1-1 0,2 2 0,-1-1 0,-1 0 0,-1-1 0,0-1 0,1-2 0,0-3 0,1 0 0,0 0 0,1-1 0,-2 2 0,0 0 0,-1 3 0,0-1 0,1 0 0,-3-1 0,3-3 0,-1-1 0,1 1 0,0-1 0,-2 0 0,2 0 0,1 1 0,-1 0 0,2 3 0,-2 0 0,-2 0 0,0 3 0,-3 0 0,2 0 0,1 2 0,0 0 0,0 0 0,0-1 0,0-5 0,2-4 0,-2-1 0,0 1 0,2 2 0,-2 0 0,0-3 0,0 3 0,-3-2 0,0 3 0,0 2 0,0-2 0,2 2 0,0-2 0,1 0 0,-1-1 0,-2-3 0,0-2 0,0 0 0,0-1 0,0 0 0,0 1 0,0-1 0,0 0 0,2 3 0,1 1 0,-1 1 0,1 3 0,-3-1 0,0 2 0,0 2 0,0-1 0,0-1 0,0 0 0,0 0 0,0-1 0,0-2 0,0-3 0,3-6 0,1-1 0,-1 0 0,0 0 0,-3 4 0,0 1 0,0 2 0,0 0 0,0 4 0,0-1 0,0-2 0,0-1 0,0 0 0,0 1 0,0 0 0,0-2 0,0-1 0,0-1 0,0 0 0,0 0 0,0 3 0,0 1 0,0 0 0,0-1 0,0 0 0,0 0 0,0 1 0,0 2 0,0-6 0,0-1 0,0-1 0,0-5 0,0 3 0,0 0 0,0 2 0,-2 5 0,-1 3 0,0 1 0,0 1 0,3 1 0,-2 1 0,-1-1 0,0 0 0,0-2 0,0-4 0,-1-4 0,1-5 0,-1-2 0,1 4 0,-1 2 0,-2 2 0,2 2 0,-1 0 0,1 6 0,2 2 0,0 2 0,0 0 0,-4 1 0,-3-2 0,-2 1 0,-3-3 0,0-2 0,-2 1 0,1 1 0,0 2 0,2 3 0,3 0 0,1 3 0,3-1 0,0 1 0,-1-1 0,-1-4 0,-5 2 0,-1-2 0,-2 2 0,-1 0 0,1-2 0,-1 2 0,-2 0 0,-1 2 0,0 1 0,-3-2 0,3 1 0,1 1 0,-4 0 0,-1 0 0,-7-1 0,3 2 0,4 2 0,3 0 0,6 1 0,1-1 0,3 0 0,-2 1 0,-1-2 0,-2 1 0,0 1 0,0 2 0,-3-1 0,2-1 0,-1-1 0,2 0 0,-2 1 0,-2 1 0,-1 1 0,-2 0 0,0 0 0,1 0 0,-1-2 0,3-1 0,0 0 0,1 0 0,-1 2 0,-3-3 0,0 1 0,1 0 0,-1 3 0,2-3 0,1 0 0,0 0 0,3-2 0,-4 2 0,-2 0 0,-1 1 0,-2 0 0,3-1 0,-1 0 0,1 0 0,0-1 0,1 1 0,-3 0 0,-5 1 0,-2 2 0,1-1 0,4 1 0,5 0 0,4 0 0,2 0 0,2 0 0,1 0 0,0 0 0,0 0 0,0 0 0,-1 0 0,-1 0 0,3-2 0,-2-1 0,0 0 0,2 0 0,-1 3 0,3 0 0,0 0 0,-3 0 0,-3-1 0,0 1 0,0 0 0,2 0 0,5 0 0,-1 0 0,2 0 0,-2 0 0,-2 0 0,0 0 0,-1 0 0,1 0 0,-1 0 0,-2 0 0,0 0 0,-2 0 0,1 0 0,1 0 0,0 0 0,1 0 0,0 0 0,1 0 0,2 2 0,0 1 0,0-1 0,0 1 0,-1-3 0,1 0 0,0 0 0,0 0 0,-1 0 0,-6 2 0,-8 1 0,-3 0 0,-1 0 0,8-3 0,4 0 0,1 0 0,3 0 0,0 1 0,1 2 0,0 0 0,-1-1 0,1-2 0,3 0 0,2 0 0,-3 0 0,-1 2 0,-1 3 0,-1 3 0,2 4 0,1-2 0,0-2 0,4-2 0,-1-2 0,0-1 0,-1 0 0,-2-3 0,-2 0 0,1 0 0,-1 0 0,1 0 0,3-2 0,0 0 0,1-1 0,2 1 0,-2 2 0,0 0 0,0-1 0,-1-2 0,0 0 0,1-1 0,-3 1 0,0 0 0,-1 1 0,-1 1 0,3 1 0,0 0 0,0 0 0,0 0 0,-2 1 0,-1 4 0,1 2 0,0 3 0,2-2 0,1 0 0,-2-2 0,2-1 0,1 0 0,-1-3 0,6 0 0,-1-1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2:48.28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2129 9 16383,'-7'-8'0,"6"8"0,-13 1 0,6 6 0,-1 0 0,-4-6 0,4 13 0,-6-6 0,0 0 0,7 6 0,-12-6 0,10 0 0,-5 6 0,1-6 0,6 0 0,-7-1 0,6-1 0,-4-4 0,5 11 0,-8-11 0,8 11 0,-5-11 0,11 11 0,-11-4 0,4-1 0,1 5 0,-6-11 0,13 11 0,-13-5 0,6 1 0,-1 4 0,-4-11 0,5 4 0,-1 1 0,-4-5 0,11 11 0,-11-11 0,4 4 0,1 1 0,-5 1 0,4 1 0,1 4 0,-6-11 0,13 11 0,-13-12 0,6 13 0,-1-6 0,-4 0 0,11 6 0,-11-13 0,5 6 0,-1 0 0,-4-6 0,11 13 0,-11-13 0,11 13 0,-11-13 0,11 13 0,-12-13 0,6 6 0,0-1 0,-6-4 0,13 11 0,-13-11 0,6 11 0,-7-4 0,0-1 0,6 5 0,-4-4 0,4-1 0,1 5 0,-5-11 0,11 11 0,-12-11 0,6 4 0,0 1 0,-6 1 0,6 1 0,-1 4 0,-4-11 0,5 11 0,-7-5 0,-1 7 0,1-6 0,7 4 0,-5-12 0,4 13 0,-6-13 0,7 13 0,-6-13 0,6 13 0,-7-6 0,0 0 0,6 6 0,-4-13 0,11 13 0,-11-13 0,4 6 0,1 0 0,-5-6 0,11 12 0,-12-11 0,6 5 0,0-1 0,-6 3 0,6-1 0,-7 5 0,0-11 0,6 11 0,-4-11 0,5 11 0,-8-11 0,8 11 0,-5-11 0,11 11 0,-12-11 0,6 4 0,0 1 0,-6-5 0,13 11 0,-13-11 0,13 11 0,-13-11 0,12 11 0,-11-11 0,11 11 0,-11-5 0,5 7 0,-8 0 0,1 0 0,0 0 0,0-7 0,7 6 0,-6-13 0,13 13 0,-13-13 0,13 13 0,-13-13 0,12 13 0,-11-13 0,11 12 0,-11-11 0,11 11 0,-11-11 0,11 11 0,-11-11 0,4 5 0,1-1 0,-5 3 0,4-1 0,1 5 0,-6-11 0,6 5 0,0-1 0,-6-4 0,6 11 0,-1-5 0,-4 1 0,5-3 0,-1 1 0,-4-5 0,11 11 0,-11-11 0,4 11 0,-6-5 0,0 1 0,7 4 0,-6-11 0,6 4 0,-1 1 0,3 1 0,-1 0 0,-1 6 0,-1-6 0,-4 0 0,4 6 0,-6-6 0,0 7 0,0-7 0,7 6 0,-6-6 0,13 7 0,-13-7 0,13 5 0,-13-11 0,12 11 0,-4-4 0,-1-1 0,-1-1 0,-1-1 0,3 3 0,-1-1 0,6-3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29.45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1525 1 16383,'-9'6'0,"-4"-4"0,11 11 0,-11-11 0,11 11 0,-11-11 0,4 11 0,-19 2 0,9-5 0,-2 10 0,7-18 0,6 11 0,-7-11 0,-20 24 0,14-14 0,-14 9 0,20-7 0,-7-6 0,6 7 0,-6 0 0,7-7 0,0-1 0,6 0 0,-11 1 0,17 7 0,-24 0 0,17-7 0,-5 5 0,1-11 0,6 11 0,0-4 0,-6-1 0,13 5 0,-13-11 0,6 5 0,-1-1 0,-4-4 0,11 11 0,-11-11 0,11 11 0,-11-11 0,4 4 0,-6 1 0,-7 1 0,12 7 0,-10-6 0,19 4 0,-13-11 0,6 4 0,-1 1 0,-4-5 0,5 11 0,-8-5 0,1 0 0,7 6 0,-5-13 0,11 13 0,-12-6 0,6 0 0,0 6 0,-6-13 0,6 13 0,-7-6 0,0 7 0,0-7 0,6 5 0,-4-11 0,11 11 0,-11-11 0,11 11 0,-11-11 0,11 11 0,-12-11 0,13 11 0,-13-11 0,6 11 0,-7-4 0,0 5 0,6 1 0,-4-6 0,5-3 0,-1 1 0,-4 1 0,4 1 0,1 4 0,1-5 0,1 1 0,-3 4 0,-6-11 0,7 11 0,1-5 0,0 0 0,6 6 0,-13-13 0,13 13 0,-13-13 0,6 13 0,-1-6 0,3 7 0,-1-7 0,-1 5 0,-8-11 0,8 11 0,-5-4 0,4-1 0,1 5 0,-6-4 0,6-1 0,0 5 0,-12-4 0,16 6 0,-16-7 0,12 5 0,-7-11 0,6 11 0,-4-11 0,11 11 0,-11-11 0,11 11 0,-11-11 0,11 11 0,-12-11 0,13 11 0,-13-11 0,13 11 0,-13-11 0,13 11 0,-13-12 0,6 13 0,-1-6 0,-4 0 0,11 6 0,-11-13 0,11 13 0,-11-13 0,11 13 0,-11-6 0,4 0 0,1 5 0,1-11 0,7 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30.67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605 0 16383,'-7'8'0,"5"6"0,-11-6 0,5 0 0,-7-1 0,6 0 0,-11 1 0,17 7 0,-24 0 0,23 0 0,-16-7 0,12-1 0,0-1 0,-6 3 0,6-1 0,-1 5 0,-4-11 0,11 11 0,-11-11 0,4 11 0,-6-5 0,7 7 0,-5-6 0,4 4 0,-6-11 0,7 11 0,-6-5 0,6 1 0,-1 4 0,-4-11 0,11 11 0,-11-12 0,11 13 0,-11-13 0,4 13 0,-6-6 0,0 7 0,0-7 0,7 6 0,-6-13 0,13 13 0,-13-13 0,6 13 0,-1-6 0,-4 7 0,5 0 0,-7-7 0,6 5 0,-4-11 0,11 11 0,-5-4 0,1-1 0,-3 5 0,1-4 0,-6-1 0,13 5 0,-13-11 0,13 11 0,-6-5 0,0 1 0,6-3 0,-6-6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31.85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1299 1 16383,'-15'6'0,"0"-4"0,0 11 0,0-11 0,6 11 0,-4-11 0,5 11 0,-7-11 0,-1 11 0,1-11 0,0 11 0,0-11 0,0 11 0,-7-5 0,5 7 0,-4-6 0,6 4 0,-1-11 0,8 11 0,-12-5 0,3 7 0,-6 0 0,1 0 0,7-7 0,-7 12 0,5-16 0,-4 16 0,5-12 0,8 7 0,-5-7 0,4-1 0,-13 6 0,6-10 0,-6 17 0,7-18 0,6 11 0,-4-11 0,11 11 0,-11-11 0,4 11 0,-6-4 0,0-1 0,0 5 0,0-5 0,0 7 0,0-6 0,6 4 0,-4-11 0,11 11 0,-11-5 0,5 1 0,-1 4 0,-4-5 0,4 1 0,-6 4 0,7-5 0,-6 0 0,13 6 0,-13-13 0,6 6 0,0 0 0,-6 1 0,6 7 0,-1 0 0,-4-7 0,5 5 0,-1-4 0,-4-1 0,11 5 0,-11-11 0,4 11 0,1-4 0,-6-1 0,6 5 0,-7-4 0,0-1 0,7 5 0,-6-11 0,12 11 0,-11-11 0,11 11 0,-11-5 0,5 1 0,-1 4 0,-4-11 0,11 11 0,-11-11 0,11 11 0,-11-5 0,4 1 0,1 4 0,-6-12 0,13 13 0,-13-13 0,13 13 0,-13-13 0,12 13 0,-11-13 0,5 6 0,-1 0 0,3 1 0,-1 0 0,5 6 0,-11-13 0,4 12 0,1-4 0,-5-1 0,4-1 0,1-1 0,1 3 0,0-1 0,6-1 0,-6-7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34.43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499 1 16383,'-8'7'0,"-6"-6"0,13 12 0,-13-11 0,6 5 0,0-1 0,-6-4 0,6 11 0,-7-4 0,0-1 0,6 5 0,-4-11 0,4 11 0,-6-4 0,0-1 0,7 5 0,-6-11 0,13 11 0,-13-11 0,6 11 0,-7-5 0,6 7 0,-4-6 0,5 4 0,-1-5 0,-4 1 0,11 4 0,-11-11 0,4 11 0,-6-5 0,0 0 0,7 6 0,-6-6 0,6 0 0,-1 6 0,-4-13 0,5 13 0,-7-6 0,-1 0 0,8 5 0,-5-11 0,11 11 0,-11-11 0,11 11 0,-12-11 0,13 11 0,-13-11 0,13 11 0,-6-11 0,7 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35.64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544 0 16383,'-9'7'0,"-4"-5"0,4 11 0,-6-11 0,7 11 0,-6-11 0,13 11 0,-13-12 0,13 13 0,-13-13 0,13 13 0,-13-13 0,-8 26 0,11-15 0,-16 9 0,25-7 0,-18-6 0,17 7 0,-18-7 0,20 5 0,-13-4 0,6-1 0,0 5 0,-6-11 0,6 11 0,-1-4 0,-4 5 0,5-5 0,-1 4 0,-4-11 0,11 11 0,-18-5 0,17 7 0,-18 0 0,13 0 0,-7 0 0,0 0 0,7 0 0,-6 0 0,6 0 0,-7 0 0,6 0 0,-4 0 0,4 0 0,-6 0 0,0 0 0,7 0 0,-6-7 0,13 5 0,-6-11 0,7 5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36.81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710 1 16383,'-15'0'0,"0"6"0,7 3 0,-6-1 0,12 5 0,-11-11 0,5 11 0,-7-5 0,-1 1 0,8 4 0,-12-5 0,17 7 0,-18-6 0,20 4 0,-13-11 0,6 11 0,0-5 0,-6 0 0,6 6 0,-7-6 0,0 7 0,-1 0 0,1 0 0,0 0 0,0 0 0,0 0 0,0 0 0,0-7 0,7 5 0,-6-4 0,6 6 0,-7 0 0,-1 0 0,1-7 0,7 5 0,-5-5 0,11 7 0,-12 0 0,6-6 0,-7 4 0,0-5 0,0 7 0,0 0 0,0 0 0,0 0 0,6 0 0,-4-7 0,11 6 0,-11-13 0,11 13 0,-18-6 0,16 7 0,-16-7 0,19 5 0,-13-4 0,6 6 0,-1 0 0,-4-7 0,11 5 0,-11-11 0,11 11 0,-4-11 0,6 5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37.88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1375 9 16383,'-7'-9'0,"5"9"0,-11 2 0,4 11 0,-6-11 0,7 11 0,-6-11 0,6 11 0,-20 2 0,9 1 0,-9 6 0,12-14 0,8 6 0,-12-6 0,10 7 0,-12-7 0,7 6 0,7-6 0,-6 0 0,6 5 0,-7-4 0,0 6 0,-1 0 0,1 0 0,0 0 0,0 0 0,0-7 0,7 5 0,-6-5 0,-1 14 0,-2-5 0,-4-2 0,12-2 0,-4-5 0,4 1 0,-6 10 0,0-15 0,7 16 0,-6-12 0,6 7 0,-7-7 0,0 12 0,0-10 0,0 5 0,-1-2 0,8-4 0,-5-1 0,11 5 0,-18-4 0,10 6 0,-12-7 0,14 5 0,-6-11 0,6 5 0,-7-1 0,0 3 0,0 5 0,-7 1 0,12 0 0,-10-6 0,11 4 0,-6-11 0,7 11 0,1-5 0,0 1 0,-1-3 0,-1 1 0,-4-5 0,5 11 0,-7-12 0,-1 13 0,8-6 0,-5 0 0,4-1 0,1 0 0,-6-6 0,6 6 0,0 0 0,-6-6 0,6 6 0,-1 0 0,-4 1 0,5 0 0,-7-1 0,-1-1 0,1-4 0,0 11 0,0-4 0,0-1 0,0 5 0,0-11 0,6 11 0,-4-11 0,11 11 0,-11-11 0,5 5 0,-1-1 0,-4-4 0,4 11 0,-6-5 0,0 1 0,0 4 0,0-11 0,7 11 0,-6-11 0,12 11 0,-11-11 0,5 4 0,-1 1 0,3-5 0,6 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40.48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2990 1 16383,'-15'6'0,"0"-4"0,0 5 0,6-1 0,-18 3 0,16 6 0,-18-7 0,14 5 0,-13 2 0,9 2 0,-9-2 0,12-2 0,1-11 0,-6 11 0,4-5 0,-5 1 0,7 4 0,0-12 0,0 13 0,0-6 0,-1 0 0,-5 6 0,4-6 0,-5 7 0,7-7 0,0 6 0,0-13 0,0 13 0,-7-6 0,5 7 0,-5 0 0,7-7 0,0 5 0,0-11 0,-7 11 0,5-4 0,2 6 0,2-7 0,5 5 0,-8-11 0,1 11 0,7-5 0,-12 7 0,10-6 0,-5 4 0,1-11 0,6 4 0,-7 1 0,-7 1 0,12 7 0,-10-7 0,11 6 0,-6-13 0,0 13 0,0-6 0,0 0 0,7 6 0,-6-13 0,12 13 0,-11-13 0,5 6 0,-1 0 0,-4-6 0,4 13 0,-6-13 0,0 12 0,0-11 0,-7 11 0,6-11 0,-6 11 0,7-11 0,6 11 0,-4-11 0,4 11 0,-12-11 0,4 5 0,-5-1 0,7-4 0,0 11 0,0-11 0,0 11 0,0-5 0,-1 1 0,1-3 0,0 1 0,-6 1 0,-3 7 0,1-6 0,1 4 0,7-5 0,0 7 0,0-7 0,-1-1 0,8 0 0,-5-6 0,4 13 0,-6-13 0,7 13 0,-6-13 0,6 6 0,0 0 0,-13-6 0,11 13 0,-11-6 0,5 7 0,1-7 0,0-1 0,0-1 0,0-4 0,7 11 0,-6-11 0,6 5 0,-7-1 0,0-4 0,0 11 0,-1-11 0,1 11 0,0-11 0,7 11 0,-6-11 0,6 11 0,-7-11 0,0 11 0,0-5 0,0 1 0,0-3 0,6 1 0,-4-5 0,4 4 0,1 1 0,-5-5 0,4 4 0,-6 1 0,0-5 0,0 11 0,0-5 0,0 1 0,6 4 0,-4-11 0,4 4 0,-6 1 0,0-6 0,7 13 0,-6-6 0,6 0 0,-7 6 0,0-13 0,7 13 0,-6-13 0,12 13 0,-11-13 0,5 6 0,-1 0 0,-4-6 0,11 12 0,-11-11 0,4 11 0,-6-11 0,7 11 0,-6-11 0,13 11 0,-13-11 0,13 11 0,-13-11 0,13 11 0,-13-11 0,12 11 0,-11-11 0,11 11 0,-11-11 0,5 11 0,-1-5 0,-4 1 0,11 4 0,-11-11 0,11 11 0,-11-11 0,11 11 0,-12-11 0,13 11 0,-13-11 0,6 4 0,0 1 0,-6-5 0,12 11 0,-11-12 0,5 13 0,-7-13 0,6 13 0,-4-13 0,4 6 0,-6-7 0,7 7 0,-6-6 0,6 13 0,-7-13 0,0 6 0,0 0 0,0-6 0,0 6 0,6 0 0,-11-6 0,10 6 0,-5-1 0,1-4 0,6 5 0,-7-1 0,0-4 0,0 5 0,0-1 0,0-4 0,-1 5 0,8-1 0,-5-4 0,4 5 0,-6-7 0,7 6 0,-6-4 0,13 11 0,-13-11 0,6 5 0,-7-7 0,6 6 0,-4-4 0,11 5 0,-4-7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41.48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740 0 16383,'-15'7'0,"0"-6"0,-1 6 0,8 0 0,-5-6 0,4 6 0,-6 0 0,0-6 0,-7 13 0,12-6 0,-17 0 0,24 5 0,-17-11 0,12 5 0,-7-1 0,-1 3 0,1-1 0,0-1 0,0-1 0,0-4 0,7 11 0,-6-11 0,-1 11 0,-2-4 0,-4-1 0,12 5 0,-4-11 0,4 4 0,1 1 0,-5 1 0,4 1 0,-6 4 0,0-11 0,0 11 0,-7-5 0,12 7 0,-10-6 0,12-3 0,-1 1 0,-4-6 0,4 13 0,-6-13 0,7 13 0,-6-13 0,13 13 0,-13-13 0,6 6 0,0 0 0,-6-6 0,6 6 0,-1 0 0,-4-6 0,5 6 0,-7 0 0,-1-6 0,8 12 0,-5-11 0,11 5 0,-5-7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9T05:28:07.0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443 0 24575,'0'28'0,"0"-1"0,-6 0 0,5 27 0,-5-21 0,6 36 0,0-38 0,0 37 0,0-20 0,0 10 0,0-2 0,-6-25 0,4 25 0,-4-11 0,6 15 0,0-14 0,0 10 0,0-11 0,0 1 0,-9 10 0,7-25 0,-7 25 0,9-11 0,-6 1 0,4 10 0,-4-25 0,6 11 0,0-15 0,0 14 0,0-10 0,0 26 0,-6-27 0,4 12 0,-4 0 0,6-11 0,-9 25 0,7-25 0,-7 52 0,9-31 0,0 34 0,0-40 0,-6-5 0,5 1 0,-5-11 0,6 10 0,0-13 0,0 13 0,0-10 0,0 25 0,0-10 0,-9 14 0,6 29 0,-6-21 0,9-9 0,0 1 0,0 7 0,0 23 0,-8-30 0,5 12 0,-6-9 0,9 9 0,0-12 0,0-15 0,0 11 0,-9-10 0,7-1 0,-7 11 0,9-25 0,0 25 0,0-25 0,0 26 0,0-27 0,0 12 0,0-15 0,0 0 0,-6 1 0,5-1 0,-5-6 0,6 4 0,0-9 0,0 9 0,0-4 0,0 0 0,0 5 0,0-5 0,0 0 0,0 5 0,0-5 0,0 6 0,0 0 0,0 1 0,0-1 0,0 0 0,0 27 0,0-27 0,0 26 0,0-38 0,0 4 0,0-5 0,0 0 0,0-1 0,0 1 0,0 5 0,0-4 0,0 5 0,0-6 0,0-1 0,0 1 0,0-1 0,0 1 0,0-1 0,0 1 0,0 0 0,0-1 0,0 1 0,-7-1 0,6 1 0,-5 0 0,6-1 0,0 1 0,0-1 0,0 1 0,0-1 0,0 1 0,0 0 0,0-1 0,0 1 0,-6-7 0,-2-1 0,-6-6 0,1-6 0,-13-8 0,3-1 0,-4 2 0,7 0 0,6 6 0,7-7 0,-6 6 0,12-4 0,-11 5 0,10-7 0,-4 0 0,0 1 0,4-7 0,-10 5 0,11-5 0,-5 6 0,0 6 0,-2 2 0,0 0 0,2 11 0,12-4 0,2 7 0,-1 4 0,11 14 0,-9-8 0,5 19 0,-2-22 0,-4 11 0,-1-11 0,5 5 0,-10-7 0,10-5 0,-11 4 0,11-11 0,-10 12 0,10-6 0,-4 7 0,-1-1 0,5-5 0,-10 4 0,10-11 0,-11 11 0,11-10 0,-10 10 0,10-4 0,-5 5 0,7 7 0,0-11 0,-1 3 0,1-12 0,-7-6 0,11-8 0,-9-7 0,17-6 0,25-40 0,14 0-308,-26 28 0,1-1 308,27-33 0,-24 36 0,-10-5 0,-12 15 0,4 6 0,-10 7 0,-1 2 154,-2 10 0,-10-4 0,4 6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42.48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544 0 16383,'-15'0'0,"0"7"0,-1-6 0,1 6 0,7 0 0,-5-6 0,4 6 0,-6 0 0,0 1 0,0 0 0,-27 12 0,20-10 0,-20 5 0,27-2 0,-13-4 0,9 6 0,-9-7 0,13 5 0,-1-11 0,8 11 0,-5-11 0,4 11 0,-6-11 0,0 11 0,0-5 0,0 1 0,6 4 0,-4-11 0,11 11 0,-11-11 0,5 4 0,-1 1 0,-4-5 0,11 11 0,-11-11 0,11 11 0,-5-11 0,7 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43.61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680 0 16383,'-9'15'0,"-4"-7"0,11 6 0,-11-13 0,4 13 0,-6-13 0,7 13 0,-5-6 0,4 7 0,-6-7 0,-7 12 0,5-10 0,2 12 0,2-14 0,11 5 0,-11-11 0,4 11 0,1-4 0,-5-1 0,4 5 0,1-4 0,-6-1 0,13 5 0,-13-5 0,6 7 0,-7 0 0,0 0 0,6 0 0,-11 7 0,10-6 0,-12-1 0,14-1 0,-5-13 0,4 13 0,1-6 0,-6 0 0,13 6 0,-13-13 0,13 13 0,-20-6 0,18 7 0,-17-7 0,18 5 0,-11-4 0,5 6 0,-8-7 0,8 5 0,1-4 0,1-1 0,4 5 0,-11-11 0,4 11 0,1-5 0,-6 1 0,13 4 0,-13-11 0,6 11 0,-1-5 0,-4 1 0,11 4 0,-4-5 0,-1 1 0,5 4 0,-11-12 0,11 13 0,-11-6 0,11 0 0,-5-1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46.43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1571 0 16383,'-9'7'0,"-4"-5"0,11 11 0,-11-11 0,11 11 0,-18-5 0,10 7 0,-12-7 0,7 6 0,6-6 0,-4 7 0,5-7 0,-7 6 0,-7 0 0,5-4 0,-5 10 0,7-11 0,0-1 0,7 5 0,-6-4 0,6 6 0,-14 0 0,5-1 0,-4 1 0,5-6 0,-5 4 0,11-5 0,-10 7 0,4 0 0,0-6 0,-6 4 0,7-5 0,0 7 0,0 0 0,-1 0 0,1 0 0,0-7 0,7 6 0,-6-6 0,6 0 0,-7 6 0,7-6 0,-6 0 0,6 5 0,-1-4 0,-4-1 0,11 5 0,-18-4 0,17 6 0,-17-7 0,11 5 0,-6-11 0,7 11 0,-6-5 0,6 7 0,-7 0 0,0 0 0,0 0 0,0-6 0,6 4 0,-4-5 0,4 7 0,-6 0 0,0 0 0,0 0 0,0 0 0,0 0 0,0 0 0,0-7 0,6 5 0,-4-11 0,11 11 0,-11-4 0,4 6 0,1 0 0,-5-7 0,11 5 0,-11-11 0,-3 11 0,6-5 0,-10 7 0,12 0 0,-7-6 0,0 4 0,6-5 0,-4 1 0,11 4 0,-11-11 0,4 11 0,-6-11 0,7 11 0,-6-12 0,13 13 0,-13-13 0,13 13 0,-13-13 0,6 13 0,-7-13 0,6 13 0,-4-13 0,11 13 0,-11-13 0,11 13 0,-11-13 0,4 13 0,-12 0 0,4-4 0,2 10 0,1-18 0,13 11 0,-13-11 0,12 11 0,-11-11 0,11 11 0,-11-11 0,5 11 0,-8-4 0,1-1 0,7 5 0,-5-11 0,11 11 0,-12-11 0,6 4 0,0 1 0,-6-5 0,13 11 0,-13-11 0,6 11 0,-7-11 0,6 11 0,3-11 0,6 4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39.0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24575,'13'-6'0,"0"4"0,0-3 0,0 5 0,0 0 0,0 0 0,0 0 0,6 0 0,-4 0 0,3 0 0,-4 0 0,-1 0 0,0 0 0,0 0 0,0 0 0,-6 0 0,-1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39.5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21781,'13'0'0,"0"0"1346,0 0-1346,0 0 471,0 0-471,0 0 239,0 0-239,0 0 738,0 0-738,0 0 0,0 0 0,0 0 0,-5 0 0,-3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40.0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 24575,'14'-6'0,"-1"5"0,0-5 0,0 6 0,0 0 0,0 0 0,0 0 0,0 0 0,0 0 0,0 0 0,0 0 0,6 0 0,-10 0 0,2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41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40 24575,'13'0'0,"0"0"0,0 0 0,0 0 0,0 0 0,6 0 0,-4 0 0,4 0 0,-1 0 0,-3 0 0,10-6 0,-11-1 0,11 0 0,-11 1 0,11 6 0,-16-6 0,2 4 0,-11-3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42.0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24575,'13'0'0,"0"0"0,0 0 0,0 0 0,0 0 0,1 0 0,-1 0 0,0 0 0,0 0 0,0 0 0,0 0 0,0 0 0,6 0 0,-5 0 0,17 0 0,-15 0 0,8 0 0,-16 0 0,-3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42.8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27 24575,'13'0'0,"0"0"0,0 0 0,0-6 0,0 4 0,0-3 0,6 5 0,-4 0 0,4 0 0,-6 0 0,-6-6 0,4 4 0,-9-4 0,4 6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4:26.89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1242 50 16383,'15'0'0,"0"0"0,0 0 0,0 0 0,0 0 0,0 0 0,-6 7 0,4-5 0,-5 4 0,7-6 0,0 0 0,-7 7 0,6-5 0,-6 4 0,7-6 0,-7 7 0,5-5 0,-4 4 0,6-6 0,0 0 0,-7 7 0,5-5 0,-4 4 0,6-6 0,-7 7 0,5-6 0,-5 6 0,7-7 0,0 0 0,-6 7 0,4-6 0,-5 6 0,7-7 0,-6 7 0,4-6 0,-5 6 0,7-7 0,-7 7 0,6-6 0,-13 13 0,13-13 0,-6 6 0,7-7 0,-7 7 0,6-6 0,-6 6 0,0 0 0,5-6 0,-4 6 0,6-7 0,0 0 0,0 7 0,0-6 0,0 6 0,-1-1 0,1-4 0,0 5 0,0-7 0,0 0 0,0 0 0,-6 6 0,4-4 0,-5 5 0,7-7 0,0 0 0,0 0 0,-7 6 0,6-4 0,-6 5 0,7-7 0,0 0 0,-7 6 0,5-4 0,-4 5 0,6-7 0,0 0 0,0 0 0,0 0 0,0 0 0,-1 0 0,1 0 0,0 0 0,0 0 0,0 0 0,0 0 0,0 0 0,0 0 0,0 0 0,0 0 0,0 0 0,0 0 0,-7-7 0,6 5 0,-6-4 0,7 6 0,0-7 0,0 5 0,0-5 0,0 1 0,0 4 0,0-5 0,0 1 0,-1 4 0,1-5 0,0 7 0,-6-6 0,4 4 0,-5-5 0,1 0 0,4 6 0,-5-6 0,1 0 0,4 6 0,-5-6 0,0 0 0,6 6 0,-6-6 0,7 7 0,-7-7 0,6 5 0,-6-4 0,0-1 0,5 5 0,-4-4 0,-1-1 0,5 5 0,-4-4 0,6 6 0,0 0 0,0 0 0,0 0 0,-1-7 0,1 5 0,0-5 0,0 7 0,0 0 0,0 0 0,0 0 0,0 0 0,0 0 0,0 0 0,7-6 0,-6 4 0,6-5 0,-7 7 0,0 0 0,-7-6 0,5 4 0,-4-5 0,6 7 0,0 0 0,-7-6 0,5 4 0,-4-5 0,5 7 0,1 0 0,-6-7 0,4 6 0,-5-6 0,7 7 0,0 0 0,7 0 0,-12-7 0,10 6 0,-12-6 0,7 7 0,0 0 0,0 0 0,0 0 0,0 0 0,0 0 0,0 0 0,6 0 0,-4 0 0,5 0 0,-14 7 0,5-6 0,-5 6 0,1 0 0,4-6 0,-5 6 0,14 0 0,-5-6 0,-2 12 0,-2-11 0,-5 11 0,7-11 0,-7 11 0,6-11 0,-6 5 0,0-1 0,6-4 0,-6 11 0,7-11 0,-7 11 0,6-11 0,-6 5 0,0-1 0,5-4 0,-11 11 0,11-11 0,-11 11 0,11-11 0,-4 11 0,-1-5 0,5 1 0,-4-3 0,-1 1 0,5-5 0,-11 11 0,11-11 0,-11 11 0,11-11 0,-5 4 0,1 1 0,4-5 0,-5 11 0,7-5 0,0 0 0,-7 6 0,6-13 0,-13 13 0,13-13 0,-6 6 0,0 0 0,6-6 0,-13 13 0,13-13 0,-6 6 0,0 0 0,6-6 0,-13 12 0,12-11 0,-11 11 0,11-11 0,-4 11 0,-1-4 0,5-1 0,-11 5 0,11-11 0,-11 11 0,11-4 0,-4-1 0,-1 5 0,-1-5 0,-1 1 0,-4 4 0,11-11 0,-11 11 0,11-11 0,-11 11 0,4-5 0,-6 7 0,0 0 0,7-6 0,-5 4 0,4-5 0,1 7 0,-5 0 0,11 0 0,-11 0 0,11 0 0,-11 0 0,11 0 0,-5-7 0,0 5 0,-1-4 0,-7 6 0,0 0 0,7-7 0,-6 5 0,13-4 0,-13 5 0,6 1 0,-7 0 0,7 0 0,-6 0 0,6 0 0,-7 0 0,0 0 0,7-7 0,-6 6 0,6-6 0,-7 7 0,7 0 0,-6 0 0,6 0 0,-7 0 0,7-7 0,-6 5 0,6-4 0,-7 6 0,0 0 0,0 0 0,0 0 0,6-7 0,-4 5 0,5-5 0,-7 7 0,6 0 0,-4 0 0,5 0 0,-7 0 0,6-6 0,-4 4 0,5-5 0,-7 7 0,0 0 0,0 0 0,6-7 0,-4 6 0,5-6 0,-7 7 0,0 0 0,0 0 0,6-7 0,-4 5 0,5-4 0,-7 6 0,0 0 0,0 0 0,0 0 0,6-7 0,-4 5 0,5-5 0,-7 7 0,0 0 0,6-6 0,-4 4 0,5-5 0,-7 7 0,0 0 0,0 0 0,6-7 0,-4 6 0,4-6 0,-6 7 0,0 0 0,7 0 0,-5 0 0,4 0 0,1-7 0,-5 5 0,4-4 0,-6 6 0,0 0 0,7-7 0,-5 5 0,4-4 0,-6 5 0,0 1 0,7-6 0,-5 4 0,4-5 0,-6 7 0,0 0 0,0 7 0,7-12 0,-5 10 0,4-12 0,-6 7 0,7-7 0,-5 6 0,4-6 0,-6 7 0,0 0 0,0 0 0,7-7 0,-6 5 0,6-4 0,0 6 0,-6 0 0,6 0 0,-7 0 0,0-1 0,0 1 0,7-6 0,-6 4 0,6-5 0,0 1 0,-6-2 0</inkml:trace>
  <inkml:trace contextRef="#ctx0" brushRef="#br0" timeOffset="136918.72">4448 3690 16383,'-1'14'0,"-13"-13"0,13 12 0,-13-4 0,13 6 0,-13-7 0,12 5 0,-11-11 0,11 11 0,-11-11 0,11 11 0,-11-4 0,4 6 0,1-1 0,-5-5 0,11 4 0,-11-11 0,4 11 0,1-5 0,-6 1 0,6 4 0,-7-5 0,6 7 0,-4-7 0,11 6 0,-11-13 0,11 13 0,-11-13 0,11 13 0,-11-13 0,11 13 0,-11-13 0,4 13 0,1-6 0,-6 0 0,13 6 0,-13-13 0,6 12 0,-7-4 0,0-1 0,6 5 0,-4-11 0,11 11 0,-11-11 0,11 11 0,-11-11 0,4 11 0,1-4 0,-5-1 0,11 5 0,-12-11 0,13 11 0,-13-11 0,13 11 0,-13-11 0,6 4 0,0 1 0,-6-5 0,12 11 0,-11-11 0,11 11 0,-11-5 0,4 1 0,1 4 0,-5-11 0,11 11 0,-5-5 0,1 0 0,-3 6 0,-6-13 0,7 13 0,-6-13 0,13 13 0,-13-6 0,6 0 0,-1 6 0,-4-6 0,5 0 0,-1 5 0,-4-11 0,11 11 0,-11-11 0,11 11 0,-11-11 0,11 11 0,-11-11 0,4 11 0,-6-11 0,7 11 0,-6-11 0,6 5 0,-1-1 0,-4 2 0,5 1 0,-7-3 0,6 1 0,-4-5 0,4 11 0,-6-11 0,0 4 0,7 1 0,-6-5 0,6 11 0,-7-11 0,0 4 0,0 1 0,0-5 0,-1 4 0,8 1 0,-5-5 0,4 4 0,-6-6 0,0 7 0,0-6 0,0 6 0,6 0 0,-4-6 0,5 6 0,-7-7 0,-1 0 0,1 0 0,0 0 0,0 0 0,0 0 0,0 0 0,0 0 0,0 0 0,0 0 0,6-7 0,-4 6 0,4-6 0,-6 7 0,0 0 0,0-7 0,0 6 0,0-6 0,0 7 0,6-7 0,-4 5 0,5-4 0,-7 6 0,-1 0 0,8-7 0,-5 5 0,4-11 0,-6 11 0,7-11 0,-6 11 0,6-5 0,0 1 0,-6 4 0,13-11 0,-13 11 0,6-11 0,-7 11 0,6-12 0,-4 13 0,11-13 0,-11 13 0,11-13 0,-11 13 0,11-13 0,-12 12 0,6-4 0,0-1 0,-6-1 0,6-1 0,0-4 0,-6 11 0,6-11 0,-7 11 0,6-11 0,-4 11 0,4-11 0,1 4 0,-5 1 0,11-6 0,-11 13 0,4-6 0,1 0 0,-6 6 0,6-13 0,-7 13 0,0-6 0,6 0 0,-4 5 0,5-4 0,-8 6 0,1 0 0,7-7 0,-5 5 0,4-4 0,-6 6 0,0 0 0,0 0 0,0 0 0,0 0 0,0 0 0,-1 0 0,1 0 0,0 0 0,7 6 0,-6-4 0,6 5 0,-7-7 0,0 0 0,0 0 0,0 0 0,0 0 0,-1 0 0,1 0 0,0 0 0,0 0 0,0 0 0,7 6 0,-6-4 0,6 5 0,-7-7 0,0 0 0,0 0 0,6 6 0,-4-4 0,4 4 0,-6-6 0,0 0 0,0 7 0,0-5 0,0 4 0,0-6 0,6 7 0,-4-5 0,5 4 0,-8-6 0,1 0 0,7 7 0,-5-5 0,4 4 0,-6-6 0,7 7 0,-6-5 0,6 4 0,-7-6 0,6 7 0,-4-5 0,5 4 0,-1 1 0,-4-5 0,4 4 0,-6-6 0,7 7 0,-5-5 0,4 11 0,-6-12 0,0 6 0,7 0 0,-6-6 0,6 6 0,-1 0 0,-4-6 0,5 13 0,-8-13 0,1 6 0,7 0 0,-5-6 0,4 6 0,1 0 0,-6-6 0,6 6 0,-7-7 0,0 0 0,0 7 0,0-6 0,-1 6 0,1-1 0,0-4 0,0 5 0,0-1 0,0-4 0,0 5 0,0-7 0,0 0 0,0 6 0,-1-4 0,1 5 0,0-7 0,0 0 0,0 0 0,0 0 0,7 6 0,-6-4 0,6 5 0,-7-7 0,0 0 0,-1 0 0,1 0 0,-6 0 0,4 0 0,-5 0 0,7 0 0,0 0 0,0 0 0,0 0 0,-1 0 0,1 0 0,0 0 0,0 0 0,0 0 0,0 0 0,0 0 0,0 0 0,0-7 0,0 5 0,0-4 0,6-1 0,-4 5 0,4-5 0,-6 7 0,7-6 0,-6 4 0,6-5 0,0 1 0,-6 4 0,6-5 0,-1 1 0,-4 4 0,5-5 0,-1 0 0,-4 6 0,4-6 0,-6 0 0,7-1 0,-5 0 0,4-6 0,-6 12 0,7-11 0,-6 11 0,13-11 0,-13 11 0,6-11 0,-7 11 0,6-11 0,-4 11 0,11-11 0,-11 11 0,11-11 0,-11 4 0,4 1 0,1-6 0,-6 13 0,13-13 0,-6 6 0,0-1 0,6-4 0,-13 11 0,6-11 0,-1 5 0,-4-8 0,5 8 0,-1-5 0,-4 4 0,11-6 0,-11 7 0,11-6 0,-11 6 0,11-7 0,-11 7 0,11-6 0,-5 6 0,0-7 0,-1 6 0,0-11 0,-6 10 0,6-5 0,-1 1 0,-4 6 0,11-7 0,-4 0 0,-1 7 0,-1 1 0,-1 0 0,2-1 0,1-1 0,4-4 0,-5 5 0,1-1 0,4-4 0,-5 4 0,1 1 0,4-5 0,-5 4 0,0 1 0,6-6 0,-13 6 0,13-7 0,-13 0 0,13 0 0,-6 0 0,0 6 0,5-4 0,-4 4 0,-1 1 0,5-5 0,-4 4 0,6-6 0,-7 7 0,5-6 0,-4 6 0,-1-7 0,5 0 0,-5 0 0,1 6 0,4-4 0,-5 4 0,1 1 0,4-5 0,-5 4 0,1-6 0,4 0 0,-5 0 0,7 0 0,-7 0 0,6 0 0,-6-1 0,7 1 0,0 0 0,0 0 0,0 0 0,0 0 0,0 0 0,0 0 0,0 0 0,0 0 0,0-1 0,0 1 0,0 0 0,0 0 0,0 0 0,0 0 0,0 0 0,0 0 0,0 0 0,0 0 0,0-1 0,7 8 0,-6-5 0,6 4 0,-7-6 0,0 0 0,0 0 0,0 0 0,0 0 0,0 0 0,0-7 0,0 5 0,0-5 0,0 7 0,0 0 0,-7 7 0,6-6 0,-6 6 0,7-7 0,0 0 0,0 0 0,0 0 0,0-1 0,0 1 0,0 0 0,0 0 0,0 0 0,0 0 0,0 0 0,0 0 0,0 0 0,0 0 0,0-1 0,0 1 0,0 0 0,0 0 0,0 0 0,0-13 0,0 9 0,0-9 0,0 12 0,0 1 0,0 0 0,0 0 0,0 0 0,0 0 0,0 0 0,0 0 0,0 0 0,0 0 0,0-1 0,0 1 0,0 0 0,0 0 0,7 7 0,-6-6 0,6 6 0,-7-7 0,0 0 0,0 0 0,0 0 0,0-1 0,0 1 0,0 0 0,0 0 0,0 0 0,0 0 0,0 0 0,0 0 0,0 0 0,0 0 0,0-1 0,0 1 0,0 0 0,0 0 0,0 0 0,0 0 0,0 0 0,7 0 0,-6 0 0,6-7 0,-7 5 0,0-5 0,0 7 0,0 0 0,0 0 0,0 0 0,0 0 0,0 0 0,0 0 0,0 0 0,0-1 0,0 1 0,0 0 0,0 0 0,0 0 0,0 0 0,0 0 0,0 0 0,0 0 0,6 6 0,-4-4 0,5 4 0,-7-6 0,0 0 0,0-7 0,0 6 0,0-6 0,0 7 0,0 0 0,0 0 0,0-1 0,0 1 0,0 0 0,6 7 0,-4-6 0,5 6 0,-7-7 0,0 0 0,6 0 0,-4 0 0,5 0 0,-7-1 0,6 8 0,-4-5 0,5 4 0,-7-6 0,0 0 0,6 0 0,-4 0 0,5 0 0,-1 6 0,-4-4 0,5 5 0,-1-1 0,-4-4 0,5 4 0,-1 1 0,-4-5 0,4 4 0,-6-6 0,0 0 0,7 7 0,-5-6 0,11 6 0,-11-7 0,4-7 0,-6 5 0,7 2 0,-5 2 0,4 4 0,-6-6 0,7 7 0,-5-6 0,4 6 0,-6-7 0,7 6 0,-5-4 0,4 5 0,1-1 0,-5-4 0,4 4 0,-6-6 0,7 7 0,-5-5 0,4 4 0,1-6 0,-6 0 0,13 0 0,-13 0 0,13 0 0,-13 0 0,13 6 0,-13-4 0,6 4 0,0 1 0,-6-5 0,13 11 0,-13-12 0,13 6 0,-6-7 0,0 0 0,5 6 0,-4 3 0,-1-1 0,-1-1 0,-1-1 0,-4-4 0,11 11 0,-11-11 0,5 4 0,-1 1 0,3-5 0,-1 4 0,5 1 0,-11-6 0,11 6 0,-5-7 0,7 6 0,-6-4 0,4 11 0,-11-11 0,11 11 0,-11-11 0,4 4 0,1 1 0,-5-5 0,11 11 0,-11-11 0,11 11 0,-12-12 0,13 13 0,-6-13 0,0 6 0,6 0 0,-6-6 0,7 6 0,0-1 0,0 3 0,-7-1 0,5 5 0,-11-11 0,11 4 0,-4 1 0,-1-5 0,5 11 0,-11-11 0,11 11 0,-4-5 0,6 0 0,-7-1 0,5 0 0,-5-6 0,7 6 0,0-1 0,0-4 0,0 11 0,-6-11 0,4 11 0,-11-11 0,11 11 0,-5-5 0,7 7 0,-7-6 0,6 4 0,-6-5 0,0 1 0,6 4 0,-6-5 0,7 7 0,0-6 0,0 4 0,0-5 0,-7 0 0,5 6 0,-4-6 0,6 7 0,0 0 0,-1-7 0,1 6 0,0-6 0,0 7 0,0 0 0,-6-7 0,4 6 0,-5-6 0,7 7 0,0 0 0,0 0 0,-7 7 0,6-6 0,-6 6 0,7-7 0,0 0 0,-7 7 0,-1-6 0,-7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9T05:28:22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146 4865 24575,'0'-19'0,"0"-3"0,0-38 0,0 25 0,0-25 0,0 33 0,0-1 0,0 1 0,0 0 0,0-15 0,0 11 0,0-5 0,0 10 0,0 5 0,0-6 0,0 6 0,0-5 0,0 5 0,0-7 0,0 1 0,0 0 0,0-1 0,0-13 0,0 10 0,0-11 0,0 14 0,0 7 0,0-5 0,0 5 0,-6-6 0,4 0 0,-4 5 0,6 2 0,0 7 0,0-1 0,0-6 0,0-1 0,0 0 0,0-5 0,0 5 0,0-6 0,0-1 0,-6 1 0,5 0 0,-5-1 0,6 1 0,0 6 0,0-5 0,0 5 0,0 0 0,0 1 0,0 0 0,0-1 0,0 0 0,0 1 0,0 0 0,0 5 0,0-11 0,0 11 0,0-5 0,0 6 0,0 1 0,0-1 0,0-6 0,6-7 0,-5-2 0,5 2 0,0-5 0,-4 9 0,4-10 0,-6 12 0,0-5 0,0 4 0,0 1 0,0-5 0,0 5 0,0 0 0,0-5 0,0 11 0,6-5 0,-5 0 0,5 5 0,-6-4 0,0-1 0,0 5 0,0-11 0,0 5 0,0-7 0,6 7 0,-4-5 0,4 5 0,-6-6 0,0-1 0,0 1 0,0 0 0,6 0 0,-5-1 0,5 1 0,-6-12 0,6 8 0,-4-2 0,4 7 0,-6 11 0,0-11 0,0 5 0,0-6 0,0-1 0,6 7 0,-4-5 0,4 5 0,-6-6 0,0 5 0,0-3 0,0 9 0,0-3 0,0-1 0,0-7 0,0 4 0,0-9 0,6 11 0,-5-7 0,5 1 0,-6 0 0,0 6 0,0-5 0,0 5 0,0-7 0,0 7 0,0-5 0,6 5 0,-4-6 0,4-1 0,-6 1 0,0 0 0,0 0 0,0-1 0,0 1 0,9-15 0,-7 11 0,7-25 0,-9 25 0,0-25 0,0 25 0,0-26 0,6 32 0,-5-15 0,5 19 0,-6-7 0,0 1 0,0 6 0,0-5 0,0 11 0,0-11 0,0 5 0,0-6 0,0-7 0,0 5 0,0-4 0,0 12 0,0-5 0,0 5 0,0-7 0,0 1 0,0 0 0,0 0 0,0-1 0,0 1 0,0 0 0,-6-1 0,5-5 0,-5 10 0,6-3 0,0 13 0,0-7 0,0-1 0,0 0 0,0 1 0,0 6 0,0 0 0,0 1 0,-6-1 0,4 0 0,-4 1 0,6-1 0,0 0 0,0 0 0,0 1 0,0-1 0,0 0 0,0 1 0,0-1 0,0-6 0,-6 5 0,4-5 0,-4 6 0,6 1 0,0-1 0,0 0 0,-6 13 0,-2-4 0,-5 23 0,5-9 0,-10 17 0,-3 7 0,-2-9 0,-3 8 0,12-19 0,-6 1 0,11 0 0,-9-1 0,11 1 0,-1-1 0,-4-5 0,10 4 0,-10-11 0,11 11 0,-6-4 0,7 6 0,0-13 0,0-9 0,0-13 0,6 0 0,-4-11 0,4 15 0,0-8 0,-4 11 0,4 0 0,0 0 0,-5 1 0,5-1 0,-6 0 0,6 1 0,2 5 0,5 2 0,1 6 0,-1 0 0,1 0 0,0 0 0,-7 6 0,5-5 0,-4 5 0,5 0 0,1-4 0,-1 4 0,-5 0 0,4-4 0,-4 10 0,5-5 0,1 1 0,-1-2 0,-5 0 0,4-5 0,-4 11 0,5-10 0,-5 10 0,4-11 0,-5 11 0,7-10 0,-1 10 0,1-4 0,0 5 0,-1-5 0,1 4 0,-1-5 0,1 1 0,-1-2 0,-5 0 0,4 1 0,-4 7 0,5-6 0,1 4 0,-1-5 0,1 1 0,0 4 0,-1-5 0,1 1 0,-1 4 0,1-10 0,-7 10 0,5-11 0,-4 5 0,6 0 0,-1-4 0,1 4 0,-7-6 0,-1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59.97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0 16383,'15'0'0,"7"0"0,-6 0 0,6 0 0,-14 7 0,5-5 0,-4 4 0,6-6 0,0 0 0,0 0 0,0 0 0,0 0 0,-7 7 0,5-5 0,-5 4 0,7-6 0,0 0 0,0 0 0,0 0 0,0 0 0,0 0 0,0 0 0,0 0 0,0 0 0,0 0 0,0 0 0,0 0 0,6 0 0,-4 0 0,5 0 0,-7 7 0,0-6 0,0 6 0,0-7 0,-1 0 0,1 0 0,0 0 0,0 0 0,0 0 0,0 0 0,0 0 0,0 0 0,0 0 0,0 0 0,-13 0 0,-11 0 0,-8 0 0,-4 0 0,6 0 0,6 0 0,2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0.8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0 16383,'24'0'0,"-3"0"0,-6 0 0,0 0 0,0 0 0,0 0 0,0 7 0,13-5 0,-3 4 0,5-6 0,-8 0 0,-7 0 0,0 0 0,0 0 0,0 0 0,-1 0 0,1 0 0,0 0 0,0 0 0,0 0 0,0 0 0,0 0 0,0 0 0,0 0 0,0 0 0,0-6 0,0 4 0,-13-5 0,3 7 0,-12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1.60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16383,'15'0'0,"0"0"0,0 0 0,0 0 0,0 0 0,-1 0 0,1 0 0,0 0 0,0 0 0,0 0 0,0 0 0,0 0 0,0 0 0,0 0 0,0 0 0,0 0 0,0 0 0,0 0 0,0 0 0,0 0 0,-7 7 0,5-5 0,-4 4 0,6-6 0,0 0 0,0 0 0,0 0 0,-7 0 0,-1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3.00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0 106 16383,'7'-8'0,"1"1"0,7 7 0,0 0 0,0 0 0,0 0 0,0 0 0,13-7 0,-9 6 0,9-6 0,-13 0 0,0 6 0,0-6 0,0 7 0,0 0 0,0-7 0,0 6 0,13-6 0,-10 7 0,10 0 0,-13 0 0,0 0 0,0 0 0,14-7 0,-11 5 0,10-4 0,-13 6 0,0 0 0,0 0 0,13 0 0,-16-7 0,14 5 0,-17-4 0,6 6 0,0 0 0,0 0 0,6 0 0,-4 0 0,4 0 0,-6 0 0,0 0 0,0 0 0,0 0 0,7 0 0,1 0 0,0 0 0,-1 0 0,-7 0 0,0 0 0,6 0 0,-4 0 0,5 0 0,-7 0 0,0 0 0,0 0 0,6 0 0,-4 0 0,4 0 0,-6 0 0,-6-7 0,4 5 0,-5-4 0,7 6 0,0 0 0,0 0 0,0 0 0,0 0 0,0 0 0,0 0 0,0 0 0,0 0 0,0 0 0,0 0 0,0 0 0,0 0 0,0 0 0,0 0 0,0 0 0,-1 0 0,1 0 0,0 0 0,0 0 0,0 0 0,0 0 0,0 0 0,0 0 0,0 0 0,0 0 0,7 0 0,-6 0 0,6 0 0,-7 0 0,0 0 0,0 0 0,0 0 0,0 0 0,0 0 0,0 0 0,0 0 0,-1 0 0,8 0 0,-5 0 0,11 0 0,-18 6 0,10-4 0,-12 4 0,20-6 0,-9 0 0,9 0 0,-6 0 0,-6 0 0,12 0 0,-11 0 0,5 0 0,-7 0 0,0 0 0,-1 0 0,1 0 0,0 7 0,0-5 0,0 4 0,0-6 0,7 0 0,-6 0 0,6 0 0,-7 7 0,0-5 0,0 4 0,0-6 0,0 0 0,0 0 0,0 0 0,0 0 0,6 0 0,-4 0 0,5 0 0,-8 7 0,1-5 0,7 4 0,1-6 0,1 0 0,-3 0 0,-6 0 0,0 0 0,0 0 0,7 0 0,-6 0 0,6 0 0,-7 0 0,0 0 0,0 7 0,0-5 0,0 4 0,0-6 0,0 0 0,-1 0 0,1 0 0,0 0 0,0 0 0,0 0 0,0 0 0,0 0 0,0 0 0,0 0 0,0 0 0,0 0 0,0 0 0,7 0 0,-6 0 0,6 0 0,-7 0 0,0 0 0,0 0 0,0 0 0,0 0 0,0 0 0,-1 0 0,1 0 0,0 0 0,7 0 0,-5 0 0,4 0 0,-6 0 0,0 0 0,0 0 0,0 0 0,0 0 0,0 0 0,0 0 0,0 0 0,0 0 0,0 0 0,6 0 0,-4 0 0,5 0 0,-7 0 0,-1 0 0,1 0 0,0 0 0,7 0 0,-5 0 0,4 0 0,-6 0 0,0 0 0,0 0 0,0 0 0,0 0 0,0 0 0,0 0 0,0 0 0,0 0 0,0 0 0,0 0 0,0 0 0,0 0 0,0 0 0,0 0 0,-1 0 0,1 0 0,0 0 0,0 0 0,0 0 0,0 0 0,0 0 0,0 0 0,0 0 0,0 0 0,0 0 0,0 0 0,-7 0 0,-1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4.70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0 16383,'7'8'0,"1"-1"0,7-7 0,0 0 0,0 0 0,0 0 0,0 0 0,0 0 0,0 0 0,0 0 0,0 0 0,0 0 0,6 0 0,-4 0 0,5 0 0,-7 0 0,0 0 0,0 7 0,-1-6 0,1 6 0,0-7 0,0 0 0,0 0 0,0 0 0,0 0 0,0 0 0,0 0 0,0 0 0,-7 0 0,-1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5.84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0 16383,'15'0'0,"0"0"0,-6 7 0,4-5 0,-5 4 0,7-6 0,0 0 0,-7 7 0,6-5 0,-6 4 0,7-6 0,0 0 0,0 0 0,-7 7 0,5-5 0,-4 4 0,6-6 0,0 0 0,0 0 0,0 0 0,0 0 0,0 0 0,-1 0 0,1 0 0,0 0 0,0 0 0,0 0 0,0 0 0,0 0 0,0 0 0,0 0 0,0 0 0,0 0 0,-7-6 0,-1 4 0,-7-5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39:46.08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242 0 16383,'9'7'0,"-3"1"0,-6 7 0,0 0 0,0 0 0,0 0 0,0 0 0,0 0 0,-7-7 0,6 6 0,-6-6 0,7 7 0,-7-7 0,6 6 0,-6-6 0,7 7 0,-7-7 0,6 5 0,-6-4 0,7 6 0,0 0 0,0 0 0,-7-7 0,6 5 0,-6-5 0,7 7 0,0 0 0,0 0 0,0 0 0,0 0 0,0 0 0,0 0 0,-7-7 0,5 6 0,-4-6 0,6 7 0,0 0 0,0 0 0,0 0 0,0 0 0,-7-7 0,5 5 0,-4-4 0,6 6 0,0 0 0,0 0 0,0 0 0,0 0 0,0 0 0,0-1 0,0 1 0,0 0 0,0 0 0,0 0 0,-7-6 0,5 4 0,-4-5 0,6 7 0,0 0 0,0 0 0,0 0 0,0 0 0,0 0 0,6-7 0,-4 6 0,4-6 0,-6 7 0,0 0 0,0 0 0,0 0 0,0 0 0,0 0 0,0 0 0,0-1 0,7-5 0,-5 4 0,4-5 0,-6 7 0,0 0 0,0 0 0,0 0 0,0 0 0,0 0 0,0 0 0,0 0 0,0 0 0,0 0 0,0 0 0,0 0 0,0 0 0,-6-7 0,4 5 0,-5-4 0,1-1 0,4 5 0,-5-4 0,7 6 0,-6-7 0,4 5 0,-5-5 0,7 7 0,-7 0 0,6 0 0,-6 0 0,0-6 0,6 4 0,-6-5 0,7 7 0,-7-7 0,6 6 0,-6-6 0,7 7 0,-7-7 0,5 6 0,-4-6 0,-1 0 0,5 6 0,-4-6 0,6 7 0,-7-7 0,5 5 0,-11-11 0,11 11 0,-11-11 0,11 11 0,-5-4 0,1-1 0,4 5 0,-5-4 0,7-1 0,0-2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4:26.89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1691 16383,'6'-8'0,"-4"-6"0,5 6 0,-1-1 0,-4-4 0,5 5 0,-1-1 0,-4-4 0,5 4 0,-1 1 0,-4-5 0,4 4 0,1 1 0,-5-6 0,4 6 0,-6-7 0,0 0 0,7 6 0,-5-4 0,4 5 0,1-1 0,-5-4 0,4 4 0,1-6 0,-5 0 0,4 0 0,-6 0 0,7 0 0,-5 0 0,11 7 0,-11-6 0,4 6 0,-6-7 0,7 6 0,-6-4 0,6 4 0,0 1 0,-6-5 0,6 4 0,-7-6 0,7 0 0,-6 0 0,6 0 0,0 6 0,-6-4 0,6 5 0,0-1 0,-6-4 0,6 4 0,-7-6 0,0 0 0,7 7 0,-6-6 0,6 6 0,0-7 0,-6 0 0,6 0 0,0 0 0,-6 0 0,6-1 0,-7 1 0,0 0 0,6 7 0,-4-6 0,5 6 0,-1-7 0,-4 0 0,5 0 0,-7 0 0,6 6 0,-4-4 0,10 5 0</inkml:trace>
  <inkml:trace contextRef="#ctx0" brushRef="#br0" timeOffset="1">359 66 16383,'0'-6'0,"0"-9"0,0 0 0,0 0 0,0 7 0,0 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6.86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0 16383,'15'0'0,"0"0"0,0 0 0,0 0 0,-6 7 0,4-6 0,-5 6 0,7-7 0,0 0 0,0 0 0,0 0 0,40 7 0,-30-6 0,30 6 0,-40-7 0,0 0 0,-1 0 0,1 0 0,0 0 0,0 0 0,-6 7 0,4-6 0,-5 6 0,1-7 0,-3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07.82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15 16383,'22'0'0,"-5"0"0,4 0 0,-6 0 0,0 0 0,0 0 0,0 0 0,0 0 0,13 0 0,-10 0 0,11 0 0,-8 0 0,-4 0 0,4 0 0,-6 0 0,0 0 0,0-6 0,0 4 0,0-5 0,0 7 0,0 0 0,-7 0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8T18:09:54.4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0 234 24575,'6'-8'0,"2"2"0,0 12 0,4-5 0,-4 6 0,31-7 0,-19 0-3392,32 2 0,3 2 3392,-18-3-2129,32 5 1,1 1 2128,-29-6-1564,45 7 1,3 0 1563,-36-6-697,9 1 0,15 1 0,-16-2 697,-14-2 0,38 0 0,0 0 0,-40 0-2,34 0 0,0 0 2,-36 0 0,24 0 0,0 0 0,-29 0 183,29-3 0,0 0-183,-30 1 737,34-4 1,2 0-738,-31 4 0,37-4 0,-53 6 0,25-6 0,-28 4 0,27-4 0,1-1 0,-25 6 987,27-8 1,1-1-988,-23 7 0,20-7 0,1 1 0,-15 8 0,20-6 0,0 1 0,-16 5 0,25-6 0,1 1 0,-25 4 0,25 0 0,-1-2 0,-32-2 0,32 5 0,0 0 0,-37-5 0,31 2 0,0 2 0,-30 0 0,22-4 0,-1 0 0,-20 4 0,31-4 0,1 0 0,-32 4 0,39-7 0,-2-1 0,-40 7 0,29-6 0,-1 0 0,-31 7 0,28-3 0,1-3 0,-28 1 0,25 3 0,-1 0 0,-27-9 3373,53 12-3373,-56-6 4287,31 1-4287,-34 5 2061,10-6-2061,-13 7 1693,0 0-1693,-1 0 1033,1 0-1033,0 0 0,-6 0 0,-2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4:26.89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1 16383,'15'0'0,"-1"0"0,1 0 0,0 0 0,0 0 0,0 0 0,0 6 0,0-4 0,0 5 0,0-7 0,0 0 0,0 0 0,0 0 0,20 0 0,-15 0 0,15 0 0,-20 0 0,0 0 0,0 0 0,13 0 0,-10 0 0,10 0 0,-13 0 0,0 0 0,0 0 0,0 0 0,-7 6 0,6-4 0,-6 4 0,7-6 0,0 0 0,0 0 0,0 0 0,0 0 0,0 0 0,0 0 0,-7 0 0,-2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56.18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1 152 16383,'14'0'0,"1"0"0,0 0 0,0 0 0,7 0 0,-5 0 0,17 0 0,-15 0 0,9-7 0,-13 5 0,0-4 0,0 6 0,0 0 0,0 0 0,0-7 0,0 5 0,0-5 0,6 7 0,-4 0 0,4-6 0,1 4 0,-5-5 0,4 7 0,1 0 0,-6 0 0,6-6 0,-7 4 0,0-5 0,0 7 0,7 0 0,-6-6 0,6 4 0,-7-5 0,13 7 0,-10 0 0,17-7 0,-18 6 0,4-6 0,-6 7 0,0 0 0,7 0 0,-6 0 0,6 0 0,-7-7 0,0 6 0,0-6 0,0 7 0,0 0 0,0 0 0,0 0 0,0 0 0,0-7 0,6 6 0,-4-6 0,4 7 0,-6 0 0,0 0 0,0 0 0,0-7 0,0 5 0,0-4 0,0 6 0,0 0 0,0 0 0,7 0 0,-6 0 0,6 0 0,-7 0 0,6 0 0,-4 0 0,5 0 0,-7-7 0,0 5 0,0-4 0,-1 6 0,1 0 0,0 0 0,0 0 0,0 0 0,0 0 0,0 0 0,0 0 0,0 0 0,0 0 0,0 0 0,0 0 0,0 0 0,0 0 0,0 0 0,6 0 0,-4 0 0,11 0 0,-11 0 0,5 0 0,-8 0 0,1 0 0,0 0 0,0 0 0,0 0 0,0 0 0,0 0 0,0 0 0,0 0 0,0 0 0,0 0 0,0 0 0,0 0 0,0 0 0,0 0 0,0 0 0,6 0 0,-4 0 0,5 0 0,-7 0 0,0 0 0,-1 0 0,1 0 0,0 0 0,0 0 0,0 0 0,0 0 0,0 0 0,0 0 0,0 0 0,7 0 0,-6 0 0,6 0 0,-7 0 0,0 0 0,0 0 0,0 0 0,6 0 0,-4 0 0,5 0 0,-7 6 0,0-4 0,6 5 0,-4-7 0,4 0 0,-6 0 0,0 0 0,0 0 0,0 0 0,0 0 0,0 0 0,0 0 0,0 0 0,0 0 0,0 0 0,0 0 0,0 0 0,0 0 0,0 0 0,0 0 0,0 0 0,0 0 0,0 0 0,-1 0 0,1 0 0,0 0 0,0 0 0,0 0 0,0 0 0,0 0 0,0 0 0,0 0 0,0 0 0,0 0 0,0 0 0,0 0 0,0 0 0,0 0 0,0 0 0,0 0 0,0 0 0,0 0 0,0 0 0,0 0 0,0 0 0,-1 0 0,1 0 0,0 0 0,0 0 0,0 0 0,0 0 0,0 0 0,0 0 0,0 0 0,0 0 0,0 0 0,0 0 0,0 0 0,0 0 0,0 0 0,0 0 0,0 0 0,0 0 0,0 0 0,0 0 0,0 0 0,0 0 0,-7 0 0,-2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57.29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16383,'15'0'0,"0"0"0,0 0 0,0 0 0,0 0 0,0 7 0,0-5 0,0 4 0,0-6 0,0 0 0,-1 0 0,1 0 0,0 0 0,0 0 0,0 0 0,0 0 0,0 0 0,0 0 0,0 0 0,0 0 0,0 0 0,0 0 0,0 0 0,0 0 0,0 0 0,0 0 0,0 0 0,0 0 0,0 0 0,0 0 0,0 0 0,-7 0 0,-1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58.11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1 16383,'14'0'0,"1"0"0,0 0 0,0 0 0,0 0 0,0 0 0,13 0 0,-3 0 0,5 0 0,-8 0 0,-7 0 0,0 0 0,13 0 0,-10 0 0,11 0 0,-14 0 0,6 0 0,-4 0 0,4 0 0,-6 0 0,0 0 0,7 0 0,1 0 0,0 0 0,-1 0 0,0 0 0,-6 0 0,6 0 0,-7 0 0,6 0 0,-4 0 0,5 0 0,-7 0 0,0 0 0,-1 0 0,1 0 0,0 0 0,0 0 0,0 0 0,-6 0 0,-3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58.70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16383,'15'0'0,"0"0"0,0 0 0,0 0 0,0 0 0,-1 0 0,1 0 0,0 0 0,0 0 0,7 0 0,-5 0 0,4 0 0,-6 0 0,0 0 0,7 0 0,-6 0 0,6 0 0,-7 0 0,0 0 0,0 0 0,0 0 0,0 0 0,0 0 0,0 0 0,0 0 0,-7 0 0,-2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45.4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53 24575,'21'0'0,"-3"0"0,-4 0 0,-1 0 0,0 0 0,0 0 0,-6-6 0,5 4 0,-5-3 0,6 5 0,0 0 0,6-6 0,-5 4 0,28-9 0,-23 9 0,29-4 0,-32 6 0,9 0 0,-12 0 0,0 0 0,0 0 0,-6-6 0,5 5 0,-5-5 0,6 6 0,0 0 0,0 0 0,0 0 0,0 0 0,0 0 0,-5 0 0,-2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46.8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24575,'13'0'0,"0"0"0,0 0 0,0 0 0,0 0 0,6 0 0,-5 0 0,29 0 0,-25 0 0,30 0 0,-32-6 0,26 5 0,-24-5 0,35 6 0,-34 0 0,35 0 0,-37 0 0,43 0 0,-40 0 0,28 6 0,-33-5 0,4 5 0,-12-6 0,-1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6:50.7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24575,'13'0'0,"0"0"0,0 0 0,0 0 0,0 0 0,0 0 0,0 0 0,1 0 0,-1 0 0,5 0 0,-3 0 0,4 6 0,-6-5 0,0 5 0,0-6 0,0 0 0,0 0 0,0 0 0,0 0 0,0 0 0,0 0 0,0 0 0,-5 6 0,3-5 0,-3 5 0,5-6 0,0 0 0,0 0 0,0 0 0,0 0 0,0 0 0,0 0 0,0 0 0,0 0 0,0 0 0,0 0 0,0 0 0,0 0 0,-11 0 0,-10 0 0,-6 0 0,-5 0 0,5 0 0,1 0 0,0 0 0,0 0 0,0 0 0,0 0 0,-1 0 0,1 0 0,0 0 0,0 0 0,0 0 0,-1 0 0,1 0 0,0 0 0,0 0 0,0 0 0,-1 0 0,1 0 0,0 0 0,0 0 0,0 0 0,0 0 0,-1 0 0,1 0 0,0 0 0,6 6 0,-5-5 0,10 5 0,-3-6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5:42.91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2128 0 16383,'-15'7'0,"0"1"0,0 7 0,-27 7 0,20-6 0,-4-2 0</inkml:trace>
  <inkml:trace contextRef="#ctx0" brushRef="#br0" timeOffset="1">1585 338 16383,'-5'2'0</inkml:trace>
  <inkml:trace contextRef="#ctx0" brushRef="#br0" timeOffset="2">221 1284 16383,'-10'9'0,"-5"-7"0,14 0 0</inkml:trace>
  <inkml:trace contextRef="#ctx0" brushRef="#br0" timeOffset="3">37 1416 16383,'-7'5'0,"-1"2"0,-6-6 0,13 13 0,-6-13 0,7 6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03.39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1319 1 16383,'-13'7'0,"6"5"0,-5-11 0,5 5 0,-1 0 0,-3-5 0,3 11 0,-5-11 0,6 11 0,-5-11 0,5 5 0,-6 0 0,-1-5 0,7 11 0,-5-10 0,5 9 0,-6-9 0,0 9 0,5-4 0,-3 1 0,3-3 0,-5 1 0,0-4 0,6 9 0,-5-9 0,5 9 0,-7-9 0,7 9 0,-5-9 0,5 4 0,0 0 0,-5-5 0,5 5 0,-1 0 0,-3-5 0,3 5 0,1 0 0,-5-5 0,11 11 0,-11-11 0,5 5 0,-1 0 0,-3-5 0,9 11 0,-10-11 0,5 5 0,0 0 0,-5-5 0,11 11 0,-11-11 0,10 11 0,-9-11 0,9 11 0,-9-10 0,3 9 0,1-4 0,-11 1 0,15 3 0,-14-9 0,15 9 0,-9-9 0,9 9 0,-10-9 0,11 9 0,-11-9 0,5 10 0,0-5 0,-5 6 0,5 0 0,-1 0 0,-4-6 0,11 5 0,-11-11 0,11 11 0,-11-11 0,5 11 0,-1-5 0,3 6 0,-1-5 0,-2 3 0,1-4 0,-5 1 0,11 3 0,-11-3 0,11 5 0,-11 0 0,5 0 0,-1 0 0,-3-6 0,9 5 0,-10-5 0,5 6 0,-6 0 0,6 0 0,-5-6 0,10 5 0,-3-5 0,-1 0 0,4 5 0,-10-10 0,11 9 0,-5-4 0,0 1 0,5 3 0,-5-3 0,0-1 0,5 4 0,-11-3 0,5 11 0,-1-5 0,-3-1 0,9-1 0,-10-5 0,5 6 0,0 0 0,-5 0 0,5 6 0,-1-4 0,-3 3 0,3-5 0,1 1 0,-5-7 0,11 4 0,-5-3 0,0 5 0,-1 0 0,-1 0 0,-3 0 0,9 0 0,-4 0 0,0 0 0,-1 0 0,0 0 0,1 0 0,0-5 0,5 3 0,-5-4 0,0 1 0,4 3 0,-3-4 0,-1 1 0,4 3 0,-9-3 0,9 5 0,-4 0 0,0-6 0,5 5 0,-5-5 0,0 0 0,5 5 0,-5-5 0,6 6 0,-6 0 0,5 0 0,-5 0 0,0 0 0,4 0 0,-4 0 0,6 0 0,-5 1 0,3-1 0,-4 0 0,6 0 0,-6 0 0,5 0 0,-5 0 0,6 0 0,0 0 0,0 0 0,-6 0 0,5 0 0,-5 0 0,6 0 0,0 0 0,0 0 0,0 1 0,0-1 0,0 0 0,0 0 0,0 0 0,0 0 0,0 0 0,0 0 0,0 0 0,0 0 0,0 0 0,-6 0 0,5 0 0,-5 0 0,6 0 0,0 0 0,0 1 0,0-1 0,-6-6 0,4 10 0,-3-8 0,5 10 0,-6-12 0,4 5 0,-4-5 0,6 6 0,0 0 0,0 0 0,0 0 0,0 0 0,0 0 0,0 0 0,0 0 0,0 1 0,0-1 0,0 0 0,0 0 0,0 0 0,0 6 0,0-5 0,0 5 0,0-6 0,0 0 0,-6 0 0,5 0 0,-5 0 0,6 0 0,0 0 0,0 0 0,0 1 0,0-1 0,0 0 0,0 0 0,0 0 0,-6 0 0,5 0 0,-5 0 0,6 0 0,0 0 0,0 0 0,0 0 0,0 0 0,0 0 0,0 0 0,0 6 0,0-4 0,0 4 0,0-6 0,0 0 0,0 0 0,0 6 0,0-5 0,0 5 0,0-6 0,0 0 0,0 0 0,0 0 0,0 0 0,0 0 0,0 1 0,0-1 0,0 0 0,0 0 0,-6 0 0,5 0 0,-5 0 0,6 0 0,0 0 0,0 0 0,0 0 0,0 0 0,0 0 0,0 0 0,0 0 0,0 0 0,0 1 0,0-1 0,0 0 0,0 0 0,0 0 0,-6 0 0,4 0 0,-3 0 0,5 0 0,0 0 0,0 0 0,0 0 0,0 0 0,0 0 0,0 0 0,0 0 0,0 1 0,0-1 0,0 0 0,0 0 0,0 0 0,0 0 0,0 0 0,0 0 0,0 0 0,0 0 0,0 0 0,0 0 0,0 0 0,0 6 0,0-4 0,0 3 0,0-4 0,0-1 0,0 0 0,5 0 0,-3 0 0,4 0 0,-6 0 0,0 0 0,0 0 0,0 0 0,0 0 0,0 0 0,0 0 0,5-5 0,-3 3 0,4-4 0,-6 6 0,0 1 0,0-1 0,6 0 0,-5 0 0,5 0 0,-6 0 0,0 0 0,0 0 0,6-6 0,-5 5 0,11-5 0,-11 6 0,5 0 0,-6 0 0,0 0 0,6 6 0,-5-4 0,5 4 0,-6-6 0,6-6 0,-5 10 0,5-8 0,-6 10 0,6-6 0,-5 0 0,5 0 0,0 0 0,-5 0 0,5 0 0,0 0 0,-5 0 0,5 0 0,-6 1 0,6-7 0,-5 4 0,5-3 0,-6 5 0,6 0 0,-4 0 0,3 0 0,1-6 0,-4 11 0,3-10 0,1 5 0,-4-1 0,3-5 0,1 0 0,-4 5 0,4-5 0,-6 6 0,5 0 0,-3 1 0,4-1 0,-1-6 0,-3 4 0,4-3 0,-1 5 0,-3 0 0,4 0 0,-1 0 0,-3 0 0,10-6 0,-11 5 0,5-5 0,0 0 0,-5 5 0,5-5 0,0 1 0,-5 3 0,11-9 0,-11 9 0,11-9 0,-11 9 0,5-4 0,0 1 0,1 3 0,6-3 0,0 5 0,0-6 0,-5 5 0,3-11 0,-9 11 0,9-11 0,-9 11 0,9-5 0,-3 0 0,-1 5 0,4-5 0,-3 0 0,-1 5 0,5-11 0,-5 11 0,6-5 0,-6 6 0,5-5 0,1 3 0,-4-4 0,8 1 0,-16 3 0,11-3 0,-5-1 0,6-1 0,-5-1 0,3-3 0,-4 9 0,1-3 0,3-1 0,-3 5 0,5-11 0,-6 11 0,4-11 0,-3 11 0,5-5 0,0 0 0,-6 5 0,5-11 0,-5 5 0,6 0 0,0-5 0,-6 11 0,5-11 0,-11 11 0,11-11 0,-5 11 0,6-10 0,0 3 0,-5 1 0,3-4 0,-3 9 0,5-9 0,-6 9 0,4-9 0,-3 4 0,-1-1 0,5-3 0,-5 4 0,0-1 0,5-3 0,-5 4 0,0-1 0,5-3 0,-5 4 0,6-6 0,0 0 0,0 6 0,0-5 0,0 5 0,6-6 0,-4 6 0,4-5 0,-6 5 0,0 0 0,0-5 0,0 5 0,0-6 0,0 0 0,0 0 0,0 0 0,0 0 0,0 0 0,0 6 0,6-5 0,-4 5 0,4-6 0,-6 0 0,0 0 0,-6 6 0,5-5 0,-5 5 0,6-6 0,0 0 0,0 0 0,0 0 0,0 0 0,0 0 0,0 0 0,0 0 0,0 6 0,0-5 0,0 5 0,1-6 0,-1 0 0,0 0 0,0 0 0,0 0 0,0 0 0,0 0 0,0 0 0,0 0 0,0 0 0,0 0 0,0 0 0,0 0 0,0 0 0,0 0 0,0 0 0,1 0 0,-1 0 0,0 0 0,0 0 0,0 0 0,0 0 0,0 0 0,0 0 0,0 0 0,0 0 0,0 0 0,0 0 0,0 0 0,0 0 0,0 0 0,0 0 0,1 0 0,-1 0 0,0 0 0,0-6 0,0 5 0,0-5 0,0 6 0,0 0 0,-6-6 0,5 5 0,-5-5 0,6 6 0,0 0 0,6 0 0,-4-6 0,3 4 0,-4-3 0,-1 5 0,0-6 0,0 4 0,0-10 0,0 11 0,0-11 0,6 5 0,-5-6 0,5 5 0,-6-3 0,6 3 0,-4 1 0,3 1 0,-10 0 0,3 5 0,-3-5 0,-1 0 0,4 5 0,-3-11 0,5 11 0,0-11 0,0 10 0,0-4 0,-6 1 0,5 3 0,-5-10 0,0 5 0,5 0 0,-11-5 0,11 11 0,-5-11 0,6 5 0,6-7 0,-10 1 0,8 6 0,-9-5 0,-1 5 0,4-1 0,-3 3 0,-1-1 0,5-2 0,-5-5 0,6 6 0,-6-5 0,5 5 0,-5-6 0,6-1 0,-6 1 0,5 6 0,-11-5 0,11 11 0,-11-11 0,11 11 0,-11-11 0,11 5 0,-5-1 0,1-4 0,3 5 0,-4 0 0,1-5 0,3 11 0,-9-11 0,9 5 0,-3-7 0,-1 1 0,5 6 0,-11-5 0,11 11 0,-11-11 0,5 5 0,0-1 0,-5-3 0,5 3 0,0-5 0,-5 0 0,11 0 0,-5 0 0,0-1 0,5 1 0,-11 0 0,11 6 0,-11-5 0,5 5 0,0-7 0,1 1 0,6 0 0,-5 0 0,3 0 0,-9-1 0,15 1 0,-14 0 0,14 0 0,-15 0 0,9 0 0,-3-1 0,-1-5 0,5 5 0,-11-5 0,11 5 0,-11 1 0,11 0 0,-11 0 0,11 0 0,-11-1 0,5 1 0,0 6 0,-5-5 0,11 5 0,-11-6 0,5 0 0,-6-1 0,6 1 0,-5 0 0,5 0 0,0 0 0,-5-6 0,11 4 0,-10-4 0,3 6 0,1-1 0,-4 1 0,3 0 0,1 0 0,-4 0 0,3 0 0,-5-1 0,0 1 0,6 0 0,-4 0 0,4 0 0,-6-1 0,0 1 0,0 0 0,0 0 0,0 0 0,5 5 0,-3-3 0,4 3 0,-6-5 0,5 6 0,-3-5 0,4-1 0,-1 4 0,-3-9 0,4 11 0,-6-6 0,0 0 0,6 0 0,-5-1 0,5 1 0,-6 0 0,0 0 0,6 0 0,-5-1 0,5 1 0,-6 0 0,0 0 0,0 0 0,0 0 0,0-1 0,0 1 0,0 0 0,0 0 0,0 0 0,6-1 0,-5 1 0,5 0 0,-6 0 0,0 0 0,0-1 0,0 1 0,0 0 0,6 0 0,-5 0 0,5 0 0,-6-1 0,0 1 0,0 0 0,0 0 0,0 0 0,6-1 0,-5 1 0,5 0 0,-6 0 0,0 0 0,0-1 0,0 1 0,0 0 0,0 0 0,0 0 0,6 0 0,-5-1 0,5 1 0,-6 0 0,0 0 0,0 0 0,0-1 0,0 1 0,0 0 0,0 0 0,0 0 0,0-1 0,0 1 0,0-6 0,0-1 0,0-1 0,0 2 0,0 6 0,0 0 0,0 0 0,0 0 0,0-6 0,0 4 0,0-10 0,0 11 0,0-6 0,0 7 0,0 0 0,0 0 0,0 0 0,0 0 0,0-1 0,0 1 0,0 0 0,0 0 0,-6 0 0,5-1 0,-5 1 0,6 0 0,0 0 0,0 0 0,0 0 0,0-1 0,0 1 0,0 0 0,0 0 0,0 0 0,0-1 0,0 1 0,0 0 0,0 0 0,0 0 0,0-1 0,0 1 0,0 0 0,0 0 0,0 0 0,0 0 0,0-1 0,0 1 0,-6 0 0,5 0 0,-5 0 0,6-1 0,0 1 0,0 0 0,-6-6 0,4 4 0,-3-4 0,-1 12 0,4-11 0,-4 10 0,0-11 0,5 5 0,-5 1 0,0 0 0,5 0 0,-5 0 0,0 0 0,5-1 0,-5 1 0,6 0 0,0 0 0,-6 0 0,4-1 0,-3 1 0,-1 0 0,4-6 0,-4 4 0,6-4 0,0 6 0,0 0 0,-5 0 0,3 0 0,-4-1 0,6 1 0,0 0 0,0 0 0,0 0 0,0-1 0,0 1 0,0 0 0,0 0 0,0 0 0,0-1 0,0 1 0,0 0 0,0 0 0,0 0 0,0 0 0,-6-1 0,5 1 0,-5 0 0,6 0 0,0 0 0,-6-1 0,5 1 0,-5 0 0,6 0 0,0 0 0,0-1 0,-6 1 0,4 0 0,-3 0 0,-1 0 0,4 0 0,-4-1 0,6 1 0,-5 0 0,3 0 0,-4 0 0,6-1 0,-6 7 0,5-5 0,-5 5 0,6-6 0,-6 0 0,-1-1 0,0 1 0,1 0 0,6 0 0,-6 6 0,4-5 0,-3 5 0,5-7 0,-6 1 0,4 0 0,-10 0 0,11 0 0,-5-1 0,0 1 0,5 0 0,-11 6 0,11-5 0,-5 5 0,0-1 0,-1-3 0,-1 3 0,-3-5 0,3 6 0,-5-5 0,6 5 0,-5-6 0,5 5 0,-1-4 0,-3 11 0,9-11 0,-10 11 0,11-11 0,-11 11 0,5-5 0,0 0 0,-5 4 0,5-9 0,-7 3 0,1 1 0,0-5 0,0 11 0,0-11 0,-1 5 0,1 0 0,0 1 0,0-6 0,0 9 0,-1-15 0,1 17 0,6-11 0,-5 11 0,5-11 0,-12 11 0,4-11 0,-4 5 0,6-1 0,0-4 0,0 11 0,-1-5 0,7 0 0,-5 5 0,5-5 0,0 0 0,-5 5 0,5-11 0,-7 10 0,-5-9 0,5 9 0,1-9 0,1 9 0,5-10 0,-7 11 0,-5-11 0,5 5 0,-5 0 0,5 1 0,1 0 0,0 4 0,0-4 0,0 1 0,-1 3 0,1-4 0,0 0 0,0 5 0,0-11 0,0 11 0,-1-11 0,1 11 0,0-5 0,6 0 0,-5 4 0,5-3 0,-7-1 0,1 4 0,0-4 0,-6 0 0,4 5 0,-4-11 0,6 11 0,0-5 0,0 6 0,0-6 0,-1 5 0,1-5 0,6 0 0,-5 4 0,-1-3 0,-2-1 0,-4 4 0,6-4 0,0 6 0,6-5 0,-5 3 0,4-4 0,-5 6 0,0 0 0,0-6 0,0 5 0,0-5 0,-1 6 0,1 0 0,0 0 0,0-6 0,0 5 0,-1-5 0,1 6 0,0 0 0,0 0 0,0-6 0,-1 5 0,1-5 0,0 6 0,0 0 0,0 0 0,0 0 0,-1 0 0,1 0 0,0 0 0,0 0 0,0 0 0,-1 0 0,1 0 0,0 0 0,0 0 0,0 0 0,-1 0 0,1 0 0,0 5 0,0-3 0,0 4 0,0-6 0,-1 6 0,1-5 0,0 5 0,6 0 0,-5-5 0,5 5 0,-7-6 0,1 0 0,0 0 0,0 0 0,6 6 0,1-5 0,6 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35.92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1784 219 16383,'9'3'0,"6"3"0,0-4 0,0 5 0,0-7 0,-7 6 0,5-4 0,-5 5 0,1-1 0,4-4 0,-5 5 0,7-7 0,0 0 0,0 6 0,0-4 0,-7 11 0,6-11 0,-6 5 0,7-7 0,-7 6 0,6-4 0,-6 5 0,0-1 0,6-4 0,-6 4 0,0 1 0,5-5 0,-4 4 0,6-6 0,-7 7 0,5-5 0,-4 11 0,6-11 0,-7 11 0,5-11 0,-5 4 0,7 1 0,0-5 0,0 4 0,-6 1 0,4-5 0,-5 4 0,7-6 0,-6 7 0,4-5 0,-12 11 0,19-12 0,-16 13 0,16-13 0,-12 6 0,0 0 0,6-6 0,-13 13 0,13-13 0,-6 13 0,7-13 0,0 13 0,0-13 0,-7 13 0,5-13 0,-4 12 0,6-11 0,0 5 0,-7-1 0,5-4 0,-5 5 0,1-1 0,4-4 0,-5 5 0,1-1 0,4-4 0,-5 5 0,7-7 0,0 6 0,0-4 0,0 5 0,0-7 0,-7 6 0,6-4 0,-6 5 0,14-7 0,-13 6 0,11-4 0,-11 5 0,6-7 0,0 0 0,0 0 0,0 0 0,0 0 0,-1 0 0,1 0 0,0 0 0,0 0 0,0 0 0,0 0 0,0 0 0,-6 6 0,4-4 0,-5 4 0,7-6 0,0 0 0,0 0 0,0 0 0,0 0 0,0 0 0,0 0 0,0 0 0,0 0 0,-7-6 0,5 4 0,-4-5 0,6 7 0,0 0 0,-1 0 0,1 0 0,0 0 0,0 0 0,0 0 0,7 0 0,-5 0 0,-3-6 0,6 4 0,-10-5 0,12 7 0,-7 0 0,-7-6 0,6 4 0,-6-5 0,7 7 0,0-7 0,0 6 0,0-6 0,-7 0 0,5 6 0,-4-6 0,-1 0 0,5 6 0,-5-6 0,7 0 0,0-1 0,0-1 0,7-4 0,-5 11 0,4-11 0,-6 11 0,0-11 0,0 4 0,0 1 0,-7-5 0,6 11 0,-6-5 0,0 0 0,5 6 0,-11-13 0,11 13 0,-4-6 0,-1 0 0,5 6 0,-4-13 0,6 13 0,0-13 0,0 12 0,-1-4 0,-5-1 0,4 5 0,-5-4 0,1-1 0,4 5 0,-5-4 0,7 6 0,-6-7 0,4 5 0,-5-5 0,7 1 0,0 4 0,0-5 0,-7 1 0,6 4 0,-6-5 0,0 1 0,6 4 0,-6-5 0,7 0 0,0 6 0,0-6 0,-7 0 0,5 6 0,-4-6 0,6 7 0,0-7 0,-1 6 0,1-6 0,0 7 0,0-7 0,0 5 0,0-11 0,0 11 0,0-4 0,0 6 0,0-7 0,0 5 0,0-4 0,0 6 0,0 0 0,-7-7 0,6 5 0,-6-5 0,7 7 0,0 0 0,0 0 0,0 0 0,-7-6 0,5 4 0,-4-5 0,5 7 0,1 0 0,0 0 0,0 0 0,0 0 0,0 0 0,0 0 0,0 0 0,0 0 0,0 0 0,0 7 0,0-5 0,0 4 0,0-6 0,0 0 0,0 0 0,0 0 0,-7 7 0,5-5 0,-4 4 0,6-6 0,0 0 0,0 0 0,-1 7 0,1 1 0,0 1 0,0-3 0,0 1 0,0-6 0,0 13 0,0-13 0,0 13 0,0-6 0,0 7 0,0-7 0,-7 6 0,6-13 0,-13 13 0,13-13 0,-6 6 0,0-1 0,5-4 0,-11 11 0,11-11 0,-11 11 0,11-4 0,-4-1 0,-1 5 0,5-11 0,-11 11 0,11-11 0,-11 11 0,11-11 0,-11 11 0,11-11 0,-5 4 0,1 1 0,4-5 0,-11 11 0,11-11 0,-11 11 0,11-11 0,-11 11 0,11-11 0,-5 4 0,1 1 0,4 1 0,-5 1 0,7-3 0,-7 1 0,6-5 0,-13 11 0,13-12 0,-13 13 0,13-13 0,-13 13 0,13-13 0,-6 13 0,0-6 0,5 0 0,-4 6 0,-1-6 0,5 0 0,-11 5 0,11-11 0,-4 5 0,-1-1 0,-1 3 0,-1-1 0,-4 5 0,11-11 0,-11 11 0,11-11 0,-11 11 0,11-11 0,-11 11 0,11-4 0,-5 5 0,1 1 0,4-6 0,-11 4 0,4-5 0,1 1 0,-5 4 0,4-5 0,1 1 0,-5 4 0,11-11 0,-12 11 0,6-5 0,0 0 0,-6 6 0,13-6 0,-13 7 0,13-7 0,-13 6 0,6-6 0,-7 7 0,7-7 0,-6 5 0,13-11 0,-13 11 0,6-4 0,0-1 0,-6 5 0,6-4 0,0-1 0,-6 5 0,6-4 0,-1-1 0,-4 5 0,5-5 0,-1 1 0,-4 4 0,11-5 0,-11 7 0,11 0 0,-11 0 0,5 0 0,-1-7 0,-4 6 0,5-6 0,-7 7 0,0 0 0,6-7 0,-4 6 0,5-6 0,-1 0 0,-4 5 0,11-4 0,-11 6 0,4 0 0,-6 0 0,0 0 0,7-7 0,-5 5 0,4-4 0,1 5 0,-5 1 0,4 0 0,-6 0 0,0 0 0,0 0 0,0 0 0,7-6 0,-5 4 0,4-5 0,-6 7 0,0 0 0,7-7 0,-5 6 0,4-6 0,-6 7 0,0 0 0,0 0 0,0 0 0,0 0 0,0 0 0,0 0 0,0 0 0,7-7 0,-5 5 0,4-5 0,-6 7 0,0 0 0,0 0 0,0 0 0,0 0 0,0 0 0,0 0 0,0 0 0,0 0 0,0 0 0,0 0 0,0 0 0,0 0 0,0 0 0,0 0 0,0 0 0,0 0 0,0 0 0,7 0 0,-5 0 0,4 0 0,-6-1 0,0 1 0,0 0 0,7-6 0,-6 4 0,6-5 0,-7 7 0,0 0 0,0 0 0,0 0 0,0 0 0,0 0 0,0 0 0,7 0 0,-6 0 0,6 0 0,-7 0 0,0 0 0,0 0 0,0 0 0,7 0 0,-6 0 0,6 0 0,-7-1 0,0 1 0,0 0 0,0 0 0,7-6 0,-6 4 0,6-5 0,-7 7 0,0 0 0,0 0 0,0 0 0,0 0 0,0 0 0,0 0 0,7-7 0,-6 6 0,6-6 0,-7 7 0,0 0 0,0 0 0,0 0 0,0 0 0,0 0 0,0 0 0,0-1 0,0 1 0,7-6 0,-6 4 0,6-5 0,-7 7 0,0 0 0,0 0 0,0 0 0,0 0 0,0 0 0,0 0 0,0 0 0,0 0 0,0 0 0,0 0 0,0 0 0,7 0 0,-6 0 0,6 0 0,-7 0 0,0 0 0,0 0 0,0 0 0,0-1 0,0 1 0,0 7 0,0-5 0,0 4 0,0-6 0,0 0 0,0 0 0,0 0 0,0 0 0,0 0 0,0 0 0,0 0 0,0 6 0,0-4 0,0 5 0,0-7 0,0 0 0,0 0 0,0 0 0,0-1 0,0 1 0,0 0 0,0 0 0,0 0 0,0 0 0,0 0 0,0 0 0,-7-7 0,5 6 0,-4-6 0,6 7 0,0 0 0,0 0 0,0 0 0,-7-7 0,5 5 0,-4-4 0,6 6 0,0 0 0,0 0 0,0 6 0,-7-11 0,5 10 0,-4-12 0,6 7 0,-7 0 0,5 0 0,-5 0 0,7 0 0,-6 7 0,4-6 0,-11 6 0,11-7 0,-5 0 0,7 0 0,0 0 0,-6-7 0,4 5 0,-5-4 0,7 6 0,-7-7 0,6 5 0,-6-4 0,7 6 0,-7 0 0,6 0 0,-6-1 0,7 1 0,-7-6 0,6 4 0,-6-5 0,0 1 0,5 4 0,-4-5 0,-1 7 0,-1-6 0,-1 4 0,3-5 0,6 7 0,-7-7 0,-2-1 0,1 0 0,-5-6 0,11 13 0,-5-6 0,1 7 0,-3-7 0,1 5 0,-6-11 0,13 11 0,-13-4 0,6-1 0,0 5 0,-6-4 0,6-1 0,-1 5 0,-4-11 0,11 11 0,-11-11 0,11 11 0,-11-11 0,11 11 0,-11-11 0,11 11 0,-11-11 0,11 11 0,-12-11 0,13 11 0,-13-11 0,6 4 0,0 1 0,-6 1 0,6 1 0,-1 4 0,-4-11 0,11 11 0,-11-12 0,11 13 0,-11-13 0,4 13 0,-6-13 0,7 13 0,-6-13 0,13 13 0,-13-13 0,6 6 0,-7-7 0,6 7 0,-4-6 0,5 6 0,-1 0 0,-4-6 0,4 6 0,-6-1 0,0-4 0,0 11 0,0-11 0,0 11 0,0-11 0,0 5 0,6-1 0,-4-4 0,11 11 0,-11-11 0,4 5 0,-6-7 0,0 6 0,0 3 0,0-1 0,0-1 0,0-7 0,6 6 0,-4-4 0,5 4 0,-7-6 0,6 7 0,-4-5 0,4 4 0,-6-6 0,0 0 0,0 0 0,7 7 0,-12-5 0,9 4 0,-4 1 0,2-5 0,5 4 0,-8-6 0,8 7 0,-5-5 0,4 4 0,-6-6 0,7 7 0,-6-5 0,6 4 0,-7-6 0,0 0 0,0 0 0,0 0 0,-1 7 0,1-5 0,0 4 0,0-6 0,0 0 0,0 0 0,0 0 0,0 7 0,0-5 0,0 4 0,0-6 0,-1 0 0,1 0 0,0 0 0,0 0 0,0 0 0,0 0 0,-7 0 0,5 0 0,-4 0 0,5 0 0,1 0 0,0 0 0,0 0 0,0 0 0,-7 0 0,5 0 0,-4 0 0,6 0 0,-1 0 0,1 0 0,0 0 0,7-7 0,-6 6 0,6-6 0,-7 7 0,0 0 0,0-7 0,0 6 0,0-6 0,-1 0 0,1 6 0,0-6 0,0 7 0,7-7 0,-6 5 0,6-4 0,-7 6 0,0-7 0,0 5 0,6-11 0,-4 11 0,4-4 0,1-1 0,-5 5 0,4-5 0,1 1 0,-6 4 0,6-5 0,0 1 0,-6 4 0,6-5 0,-1 1 0,-4 4 0,5-12 0,-7 13 0,6-13 0,-4 13 0,-2-13 0,-2 6 0,-5-1 0,14-4 0,-6 11 0,13-11 0,-13 11 0,6-4 0,-1-1 0,-4 5 0,11-11 0,-11 11 0,5-11 0,-8 11 0,8-11 0,-5 4 0,4 1 0,-6-6 0,0 6 0,0 0 0,7-6 0,-6 13 0,6-6 0,-1 0 0,-4 5 0,5-4 0,3 4 0</inkml:trace>
  <inkml:trace contextRef="#ctx0" brushRef="#br0" timeOffset="1">3488 4467 16383,'-15'-13'0,"0"4"0,0-6 0,0 7 0,7-5 0,-6 11 0,-1-12 0,5 6 0,-10 0 0,11-6 0,-6 13 0,7-13 0,-12 13 0,16-13 0,-16 12 0,12-4 0,0-1 0,-6 5 0,6-4 0,-7-1 0,0 5 0,-1-4 0,8-1 0,-5 5 0,4-5 0,-6 1 0,0 4 0,0-5 0,0 7 0,13 0 0</inkml:trace>
  <inkml:trace contextRef="#ctx0" brushRef="#br0" timeOffset="-114576">2227 4465 16383,'-14'1'0,"13"13"0,-13-13 0,6 13 0,-1-6 0,-4 0 0,11 6 0,-11-13 0,5 6 0,-1 0 0,-4 1 0,4 0 0,-6-1 0,7-1 0,-6 3 0,6-1 0,0 5 0,-6-11 0,6 11 0,-7-11 0,0 11 0,0-11 0,6 11 0,-4-11 0,4 5 0,1-1 0,-5-4 0,4 11 0,-6-11 0,7 11 0,-6-11 0,6 4 0,-1 1 0,-4-5 0,5 4 0,-7 1 0,-1-5 0,-5 11 0,11-5 0,-11 1 0,13-3 0,-7-6 0,0 0 0,7 7 0,-6-5 0,6 4 0,-7 1 0,0-5 0,-1 11 0,-5-5 0,4 0 0,-5-1 0,7-7 0,0 7 0,0-6 0,0 6 0,0-7 0,6 7 0,-4-6 0,4 6 0,-6-7 0,0 0 0,0 0 0,0 0 0,0 0 0,0 0 0,0 7 0,0-6 0,-1 6 0,1-7 0,0 0 0,0 0 0,0 0 0,7 7 0,-6-6 0,6 6 0,-7-7 0,0 0 0,0 0 0,-1 0 0,1 0 0,0 0 0,0 0 0,0 0 0,0 0 0,0 0 0,0 0 0,0 0 0,0 0 0,-1 0 0,1-7 0,0 5 0,0-4 0,0 6 0,0 0 0,7-7 0,-6 5 0,6-4 0,-7 6 0,0-7 0,-1 5 0,8-11 0,-5 11 0,4-5 0,-6 1 0,0 4 0,0-11 0,0 11 0,0-11 0,0 4 0,-7-6 0,5 0 0,-5 7 0,14-6 0,-6 13 0,6-13 0,-7 6 0,0-7 0,0 6 0,0-4 0,0 11 0,6-11 0,-4 11 0,4-11 0,-6 11 0,7-12 0,-5 13 0,4-13 0,-6 13 0,0-13 0,-7 6 0,5 0 0,-4-6 0,12 6 0,-4-1 0,4-4 0,-6 5 0,0-1 0,7-4 0,-6 11 0,13-11 0,-13 4 0,6 1 0,-1-6 0,-4 13 0,11-13 0,-11 13 0,5-6 0,-1 0 0,-4 6 0,11-13 0,-11 12 0,11-11 0,-5 5 0,1-7 0,4-1 0,-12 1 0,13 0 0,-6 0 0,0 0 0,6 0 0,-6 0 0,7 0 0,0 0 0,0 0 0,-7 6 0,6-4 0,-13 4 0,12-6 0,-11 0 0,11 0 0,-11 0 0,-2-7 0,5 5 0,-10-4 0,18 6 0,-5 0 0,7-1 0,-6 1 0,4 0 0,-5 0 0,0 0 0,6 0 0,-6 0 0,7 0 0,0 0 0,0 0 0,0-1 0,0 1 0,0 0 0,0 0 0,0 0 0,0 0 0,-7 7 0,6-6 0,-6 6 0,7-7 0,0 0 0,0-1 0,0 1 0,-7 7 0,6-5 0,-6 4 0,0-6 0,5 0 0,-4 0 0,6 0 0,0 0 0,0 0 0,0-1 0,0 1 0,0 0 0,-7 7 0,5-6 0,-4 6 0,6-7 0,0 0 0,0 0 0,0 0 0,0 0 0,0-1 0,0 1 0,0 0 0,0 0 0,0 0 0,0 0 0,0 0 0,0 0 0,0 0 0,0 0 0,-7 6 0,5-4 0,-4 4 0,6-6 0,0 0 0,0 0 0,0 0 0,0 0 0,0 0 0,0 0 0,0 0 0,0 0 0,0-1 0,0 1 0,0-7 0,0 6 0,0-6 0,0 7 0,0 0 0,0 0 0,0 0 0,0-1 0,0 1 0,0 0 0,0-7 0,0 6 0,0-6 0,0 7 0,0-7 0,0 5 0,0-5 0,0 7 0,0 0 0,0 0 0,0 0 0,0 0 0,0 0 0,0 0 0,0 0 0,0-1 0,0 1 0,0 0 0,0 0 0,0 0 0,0 0 0,0 0 0,0 0 0,0 0 0,0 0 0,0-1 0,0 1 0,0 0 0,0 0 0,0 0 0,6 7 0,-4-6 0,5 6 0,-7-7 0,0 0 0,0 0 0,0-1 0,0 1 0,6 0 0,-4 0 0,4 0 0,-6 0 0,0 0 0,7 6 0,-5-4 0,4 5 0,-6-7 0,0-1 0,0 1 0,0 0 0,0 0 0,7 7 0,-5-6 0,4 6 0,1-7 0,-5 0 0,4 0 0,-6 0 0,0 0 0,7 6 0,-5-4 0,4 4 0,-6-6 0,0 0 0,0 0 0,0 0 0,7 0 0,-5 0 0,4 0 0,-6 0 0,0-1 0,0 1 0,7 0 0,-5 0 0,4 0 0,-6 0 0,7-7 0,-5 5 0,4-4 0,1 5 0,-6 1 0,6 0 0,-7 0 0,0 0 0,0 0 0,7 7 0,-6-6 0,6 6 0,-7-7 0,7 6 0,-6-4 0,6 4 0,-7-6 0,7 7 0,-6-5 0,6 4 0,-7-6 0,0 0 0,7 7 0,-6-6 0,6 6 0,-7-7 0,7 6 0,-6-4 0,6 4 0,-7-6 0,0 0 0,7 7 0,-6-6 0,6 6 0,-7-7 0,6 7 0,-4-6 0,5 6 0,-7-7 0,0 0 0,0-1 0,6 1 0,-4 0 0,5 0 0,-7 0 0,0 0 0,0 0 0,6 0 0,-4 0 0,5 0 0,-1 0 0,-4-1 0,5 1 0,-7 0 0,0 0 0,0 0 0,6 0 0,-4 0 0,5 0 0,-1 0 0,-4 0 0,11-7 0,-11 5 0,11-5 0,-11 7 0,4 0 0,1 0 0,-5 0 0,4 0 0,1 6 0,-5-4 0,4 4 0,-6-6 0,0 0 0,7 7 0,-5-6 0,4 6 0,1 0 0,-5-6 0,4 6 0,-6-7 0,7 6 0,-5-4 0,4 5 0,-6-8 0,7 8 0,-5-5 0,4 4 0,-6-6 0,7 7 0,-5-6 0,4 6 0,1 0 0,-6-6 0,6 6 0,-7-7 0,2 13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15.32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1464 60 16383,'-7'5'0,"-5"-3"0,5 4 0,-6-6 0,6 5 0,-5-3 0,10 9 0,-9-9 0,3 10 0,-5-11 0,-6 11 0,4-11 0,2 11 0,1-11 0,5 5 0,0 0 0,-22 1 0,23 6 0,-24-6 0,23-1 0,0 0 0,-5-5 0,5 11 0,-1-5 0,-3 0 0,3 5 0,-5-5 0,0 1 0,6 3 0,-5-9 0,5 9 0,-7-3 0,1-1 0,6 4 0,-5-9 0,11 9 0,-17-3 0,9-1 0,-4 5 0,1-11 0,11 11 0,-11-11 0,5 11 0,0-5 0,-5 0 0,4 5 0,-5-5 0,0 6 0,0-6 0,6 5 0,-5-11 0,10 11 0,-9-10 0,3 9 0,-5-4 0,0 6 0,0 1 0,0-1 0,-1 0 0,1-6 0,6 5 0,1-5 0,0 0 0,-1 5 0,-6-5 0,-1 0 0,7 5 0,1-5 0,0 0 0,5 5 0,-11-11 0,11 11 0,-11-11 0,5 11 0,-1-5 0,-3 1 0,3 3 0,1-4 0,-5 1 0,11 3 0,-11-9 0,11 9 0,-11-3 0,10 5 0,-9-6 0,9 4 0,-9-3 0,3-1 0,1 5 0,1-5 0,0 0 0,5 5 0,-11-5 0,5 6 0,-1 0 0,-3-6 0,9 11 0,-10-15 0,11 14 0,-11-15 0,11 9 0,-11-4 0,11 6 0,-5 1 0,0-7 0,4 4 0,-3-3 0,-1 5 0,4 0 0,-4 0 0,6 0 0,-6 0 0,-1 0 0,0 0 0,1 0 0,0 0 0,5 0 0,-11 0 0,10 0 0,-9 0 0,3 1 0,1-1 0,-5-6 0,11 4 0,-11-9 0,11 10 0,-11-11 0,11 11 0,-11-5 0,4 6 0,1 0 0,-5 0 0,11 0 0,-11 0 0,5 0 0,0 0 0,-5 0 0,10 0 0,-9-5 0,9 3 0,-4-3 0,0 5 0,5 0 0,-11 0 0,11 0 0,-11-6 0,11 5 0,-5-5 0,6 6 0,-6-6 0,4 5 0,-3-5 0,-1 0 0,4 5 0,-4-5 0,1 6 0,3 0 0,-10 0 0,11 0 0,-11 1 0,11-1 0,-11 0 0,11 0 0,-5 0 0,0-6 0,4 5 0,-4-5 0,1 6 0,3 0 0,-4 0 0,0-6 0,5 5 0,-5-5 0,0 6 0,5 0 0,-5 0 0,0 0 0,5 1 0,-11-1 0,10 0 0,-3 0 0,5 0 0,-6 0 0,4 0 0,-4 0 0,0 0 0,5 0 0,-5 0 0,6 0 0,0 0 0,-6-6 0,5 11 0,-5-9 0,0 9 0,5-4 0,-5-1 0,6 0 0,0 0 0,0 0 0,-6-6 0,4 5 0,-3-5 0,5 6 0,0 0 0,0 0 0,0 0 0,0 0 0,0 0 0,0 0 0,0 0 0,0 0 0,0 1 0,0-1 0,0 0 0,0 0 0,5 6 0,-3-5 0,4 5 0,-6-6 0,0 0 0,0 12 0,0-9 0,0 8 0,5-11 0,-3 1 0,4-1 0,-6 0 0,0 0 0,0 0 0,0 0 0,0 0 0,0 6 0,0-5 0,0 5 0,0-6 0,0 0 0,0 0 0,0 0 0,0 0 0,0 1 0,0-1 0,0 0 0,0 0 0,0 0 0,0 0 0,0 0 0,0 0 0,0 0 0,0 0 0,0 0 0,6 0 0,-5 0 0,5 0 0,-6 0 0,0 0 0,0 1 0,0-1 0,0 0 0,6-6 0,-5 4 0,5-3 0,-6 5 0,0 0 0,0 0 0,0 0 0,6-6 0,-5 5 0,5-5 0,-6 6 0,6 0 0,-5 0 0,5 0 0,0 0 0,-5 0 0,11 1 0,-11-1 0,5 0 0,-6 0 0,0 0 0,6 0 0,-5 0 0,5 0 0,-6 0 0,6 0 0,-5 0 0,5 0 0,0 0 0,-5 0 0,5 0 0,-6 0 0,0 1 0,6-1 0,-4 0 0,3 0 0,-5 0 0,6 0 0,-4 0 0,3 0 0,-5 0 0,0 0 0,0 0 0,6 0 0,-4 0 0,3 0 0,1 0 0,-4 6 0,4-4 0,-6 4 0,0 0 0,5-5 0,-3 5 0,4-6 0,-1 6 0,-3-5 0,9 5 0,-9-6 0,4 0 0,-6 0 0,6 6 0,-5-4 0,5 4 0,0-12 0,-5 5 0,5-5 0,0 6 0,-5 0 0,5 0 0,0 0 0,-5 0 0,5 0 0,-6 0 0,6-6 0,-5 5 0,5-5 0,0 1 0,-5 3 0,5-4 0,0 6 0,-5 1 0,11-1 0,-11 0 0,5 0 0,0 0 0,-5 0 0,5 0 0,0-6 0,-4 5 0,3-5 0,-5 6 0,6 6 0,1-5 0,6 5 0,-5-6 0,-2 0 0,-1 1 0,3-1 0,-1 0 0,4 0 0,-9 0 0,10-6 0,-11 5 0,5-5 0,0 0 0,-5 5 0,5-5 0,0 0 0,-5 11 0,5-10 0,0 5 0,-5-1 0,5-5 0,0 1 0,-5 3 0,11-4 0,-11 7 0,11-7 0,-11 4 0,11-3 0,-11 5 0,11-6 0,-5 5 0,1-5 0,3 6 0,-4 0 0,6 0 0,1 0 0,-1 0 0,-6 0 0,-1 0 0,-1-5 0,-3 3 0,9-9 0,-9 9 0,10-4 0,-5 7 0,0-1 0,5-6 0,-11 4 0,11-9 0,-11 10 0,11-5 0,-11 6 0,11-6 0,-5 5 0,0-5 0,5 0 0,-11 5 0,11-11 0,-10 11 0,9-5 0,-4 6 0,6 0 0,0 0 0,-5 0 0,3-5 0,-3 3 0,-1-3 0,4-1 0,-9 4 0,10-9 0,-11 9 0,11-3 0,-5-1 0,6 5 0,0-11 0,0 11 0,0-5 0,0 0 0,0 5 0,6-11 0,-10 11 0,8-11 0,-10 5 0,7-6 0,-7 6 0,4-5 0,-3 5 0,5-6 0,0 0 0,0 6 0,0-5 0,0 5 0,0-6 0,0 6 0,0-5 0,6 5 0,-4 0 0,3-4 0,-5 3 0,1-5 0,-1 0 0,0 6 0,0-4 0,0 3 0,0-5 0,0 0 0,0 0 0,0 0 0,6 6 0,-5-4 0,5 3 0,-6-5 0,-5 6 0,3-4 0,-4 3 0,7-5 0,-1 0 0,0 0 0,0 0 0,0 0 0,-6 6 0,5-4 0,-5 4 0,6-6 0,0 0 0,0 0 0,0 0 0,0 0 0,0 0 0,0 0 0,0 0 0,0 0 0,1 0 0,-1 0 0,0 0 0,0 0 0,0 0 0,0 0 0,0 0 0,0 0 0,0 0 0,6 5 0,-5-3 0,5 4 0,-6-6 0,0 0 0,0 0 0,0 0 0,1 0 0,-1 0 0,0 0 0,0 0 0,6 0 0,-5 0 0,5 0 0,-6 0 0,0 0 0,0 0 0,0 0 0,0 0 0,0 0 0,0 0 0,0 0 0,1 0 0,-1 0 0,0 0 0,0 0 0,0 0 0,0 0 0,0 0 0,0 0 0,0 0 0,0 0 0,0 0 0,0 0 0,0 0 0,0 0 0,0 0 0,0 0 0,1 0 0,-7-6 0,4 4 0,-3-4 0,5 6 0,0-5 0,0 3 0,0-4 0,0 0 0,0 5 0,0-5 0,0 6 0,-6-6 0,5 5 0,-5-5 0,6 6 0,-5-6 0,3 5 0,-9-11 0,9 10 0,-9-9 0,9 9 0,-9-10 0,9 11 0,-9-11 0,9 11 0,-9-11 0,10 5 0,-5-6 0,6-1 0,0 7 0,-6-5 0,5 5 0,-5 0 0,6-5 0,0 5 0,0-7 0,0 7 0,-5-5 0,3 11 0,-4-17 0,6 15 0,-5-14 0,3 10 0,-9-7 0,9 1 0,-3 6 0,-1-5 0,-1 5 0,-1-6 0,3-6 0,5 4 0,-6-4 0,5 6 0,-11-1 0,11-5 0,-5 5 0,6-5 0,-6 6 0,5-1 0,-11 1 0,11 6 0,-11-5 0,11 5 0,-11-6 0,11 5 0,-10-3 0,3 3 0,1 1 0,-4-5 0,3 5 0,-5-6 0,6 5 0,-4-3 0,3-3 0,1 6 0,-4-10 0,4 11 0,-1-6 0,-3-1 0,4 1 0,-6 0 0,0 0 0,0-6 0,0 4 0,5 2 0,-3 1 0,4 5 0,-1-6 0,-3 0 0,4-1 0,-6 1 0,0 0 0,6 0 0,-5 0 0,5-1 0,-6 1 0,0 0 0,6 6 0,-5-5 0,5 5 0,-6-6 0,6 5 0,-5-9 0,5 8 0,-6-10 0,6 6 0,-5 0 0,5-1 0,-6 1 0,6 0 0,-5 0 0,5 0 0,-6-6 0,6 10 0,-5-9 0,5 11 0,-6-6 0,6-1 0,-5 1 0,5 0 0,-6 0 0,0 0 0,0 0 0,0-1 0,6 7 0,-5-5 0,5 5 0,-6-6 0,0 0 0,6-1 0,-5 1 0,5 0 0,-6-6 0,0 4 0,0-4 0,6 12 0,-4-5 0,3 5 0,-5-6 0,0 0 0,0-1 0,0-10 0,6 8 0,-4-15 0,3 16 0,-5-4 0,0 6 0,0 0 0,0-6 0,6-2 0,-4 1 0,3 1 0,1 6 0,-4-6 0,9 4 0,-9-4 0,4 6 0,-6 0 0,5-1 0,-3 1 0,4 0 0,-6 0 0,5 0 0,-3 0 0,4-1 0,-6 1 0,6 0 0,-5 0 0,5 0 0,-6-1 0,0 1 0,0 0 0,0 0 0,0 0 0,0-1 0,0 1 0,0 0 0,0 0 0,0 0 0,0 0 0,0-1 0,6 1 0,-5 0 0,5 0 0,-6 0 0,0-1 0,0 1 0,0 0 0,0 0 0,0 0 0,0-1 0,0 1 0,0-6 0,0 5 0,0-5 0,0 5 0,0 1 0,0 0 0,0-6 0,0 4 0,0-10 0,0 11 0,0-5 0,0 6 0,0-1 0,0 1 0,0 0 0,0 0 0,0 0 0,6-1 0,-5 1 0,5 0 0,-6 0 0,0 0 0,0 0 0,0-7 0,0 6 0,0-5 0,0 6 0,0-1 0,0 1 0,0 0 0,0 0 0,0 0 0,0-1 0,0 1 0,6 0 0,-5-6 0,5 4 0,-6-4 0,0 6 0,0 0 0,0 0 0,0 0 0,0-1 0,0 1 0,6 6 0,-5-5 0,5 5 0,-6-6 0,0-1 0,6 1 0,-5 0 0,5 0 0,-6 0 0,0 0 0,0-1 0,0 1 0,0 0 0,0 0 0,0 0 0,0-1 0,0 1 0,0 0 0,0 0 0,0 0 0,0-1 0,0 1 0,0 0 0,0 0 0,0 0 0,0-6 0,0 4 0,0-4 0,0 6 0,0 0 0,0-1 0,0 1 0,-6 6 0,5-5 0,-5 5 0,6-6 0,0-1 0,0 1 0,-6 0 0,5 0 0,-5 0 0,6 0 0,0-1 0,-6 7 0,4-5 0,-3 5 0,5-6 0,0 0 0,-6-1 0,4 1 0,-4 0 0,6 0 0,-6 0 0,5-1 0,-5 1 0,0 0 0,5 0 0,-5 0 0,6 0 0,-6 5 0,5-3 0,-11 3 0,10-5 0,-9 0 0,9 0 0,-9-1 0,9 1 0,-4 0 0,6 0 0,-6 0 0,-1-6 0,-6 4 0,6-4 0,-5 6 0,10 0 0,-9-1 0,3-5 0,-5 5 0,6-5 0,-5 5 0,11 1 0,-11 6 0,10-11 0,-9 15 0,9-14 0,-4 9 0,0 1 0,-1 1 0,0 0 0,1-1 0,0-6 0,-1 6 0,-1-5 0,3 5 0,-1-1 0,4-3 0,-9 9 0,9-10 0,-10 11 0,11-11 0,-5 5 0,0-1 0,-1-3 0,-6 3 0,-1-5 0,1 0 0,0 0 0,0 0 0,0 0 0,0 5 0,5-4 0,-4 11 0,11-11 0,-11 11 0,11-11 0,-11 11 0,11-11 0,-11 5 0,5-7 0,-1 1 0,-3 6 0,3-5 0,-5 5 0,0-6 0,6-1 0,-5 1 0,4 6 0,1-5 0,-10 5 0,8-6 0,-10 0 0,6-1 0,-1 1 0,1 6 0,0-5 0,0 5 0,0-1 0,5-3 0,-3 9 0,3-9 0,-5 9 0,-6-10 0,4 5 0,-4 0 0,6 1 0,6 0 0,-5 4 0,5-9 0,-12 3 0,4-5 0,-4 0 0,6 6 0,0-5 0,-1 11 0,7-11 0,-5 10 0,5-3 0,0-1 0,-5 4 0,-1-10 0,4 5 0,-9 0 0,11 1 0,0 0 0,-5 5 0,5-5 0,-6 0 0,-1-1 0,1-1 0,-6-3 0,5 3 0,-5-5 0,5 6 0,1-5 0,0 5 0,-12-7 0,9 1 0,-9 6 0,12-5 0,-12 5 0,15-6 0,-14 5 0,17 3 0,0-1 0,-5 4 0,5-4 0,-7 0 0,1 5 0,0-5 0,6 0 0,-5 5 0,5-5 0,-1 0 0,-3 5 0,3-5 0,-5 6 0,6-6 0,-5 4 0,5-3 0,-12 5 0,4-6 0,-4 4 0,0-4 0,4 6 0,-4 0 0,6 0 0,0 0 0,0 0 0,0 0 0,-1 0 0,1 0 0,0 0 0,0 0 0,0 0 0,-1 0 0,1 0 0,0 0 0,0 0 0,0 6 0,-1-4 0,1 3 0,0-5 0,0 0 0,6 6 0,-5-4 0,5 4 0,-12-1 0,4-3 0,-4 9 0,6-9 0,-1 4 0,1-1 0,0-3 0,0 4 0,6 0 0,-11-5 0,9 5 0,-10-6 0,12 6 0,-5-5 0,11 11 0,-11-11 0,5 5 0,-7 0 0,1-5 0,0 5 0,6 0 0,-5-5 0,10 5 0,-3-6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17.85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1174 0 16383,'-6'8'0,"4"3"0,-9-9 0,9 9 0,-9-9 0,3 4 0,1-1 0,-5 3 0,5-1 0,0 5 0,-5-11 0,10 11 0,-21-5 0,13 6 0,-15-6 0,12 5 0,5-5 0,-4 6 0,5-6 0,-6 5 0,0-5 0,0 6 0,-1-5 0,1 3 0,-6 2 0,5 2 0,-5 4 0,5-6 0,1 0 0,0 0 0,0 0 0,-12 12 0,9-15 0,-9 13 0,12-16 0,0 6 0,-1 0 0,1 0 0,-6 0 0,10 0 0,-8 1 0,10-7 0,-1 4 0,-4-9 0,5 9 0,-6-3 0,0 5 0,0-6 0,5 5 0,-3-11 0,9 11 0,-10-11 0,11 11 0,-11-11 0,5 11 0,0-5 0,-5 0 0,4 5 0,-5-5 0,0 6 0,0 0 0,6 0 0,-5-5 0,5 9 0,-1-8 0,-4 4 0,11-2 0,-11-3 0,5-1 0,0 5 0,-5-11 0,10 11 0,-9-5 0,3 0 0,1 5 0,-5-5 0,11 6 0,-11-6 0,11 5 0,-11-11 0,11 11 0,-11-5 0,10 6 0,-9-5 0,9 3 0,-10-4 0,5 7 0,0-1 0,-5-6 0,11 4 0,-5-3 0,0-1 0,-1 5 0,-1-5 0,-4 6 0,5 0 0,0 0 0,-5 0 0,5-6 0,-1 5 0,3-5 0,-1 0 0,4 5 0,-9-10 0,9 9 0,-10-9 0,11 9 0,-5-4 0,0 1 0,5 3 0,-11-9 0,11 9 0,-11-3 0,10 5 0,-9 0 0,9 0 0,-4 0 0,0-6 0,5 5 0,-11-11 0,11 11 0,-5-5 0,0 0 0,5 5 0,-5-5 0,0 0 0,4 5 0,-9-11 0,9 11 0,-4-10 0,6 3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18.89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581 1 16383,'7'6'0,"-1"1"0,-12 0 0,4 5 0,-9-11 0,9 11 0,-10-5 0,11 6 0,-11-6 0,11 11 0,-11-15 0,11 14 0,-11-10 0,10 6 0,-9 0 0,3-5 0,1 3 0,-5-3 0,11 5 0,-11 0 0,5 0 0,-6 0 0,-12 17 0,9-12 0,-3 12 0,7-17 0,5-5 0,-7 3 0,7-4 0,-5 1 0,5 3 0,0-3 0,-5-1 0,5 4 0,-7-3 0,1 5 0,0 0 0,6 0 0,-5-6 0,10 5 0,-9-11 0,9 11 0,-9-5 0,3 6 0,1 0 0,-5 0 0,5 0 0,-6 0 0,5 0 0,-3-5 0,9 3 0,-10-9 0,11 9 0,-11-9 0,11 9 0,-11-3 0,5-1 0,-1 4 0,-3-3 0,3 5 0,1 0 0,-5-6 0,11 5 0,-5-5 0,0 0 0,5 5 0,-11-11 0,11 11 0,-5-5 0,0 0 0,4 5 0,-4-5 0,6 6 0,-5-5 0,3-3 0,-4-5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0.06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422 0 16383,'-6'7'0,"5"5"0,-11-11 0,11 11 0,-11-11 0,10 11 0,-9-10 0,-3 15 0,6-8 0,-10 4 0,11-7 0,-1-1 0,3 3 0,-19 16 0,18-8 0,-23 9 0,22-18 0,-1 5 0,-3-5 0,3 6 0,1 0 0,-5-6 0,11 5 0,-11-11 0,11 11 0,-5-5 0,0 1 0,-2 3 0,-5-4 0,6 7 0,1-1 0,0-6 0,-1 4 0,0-3 0,1 5 0,0-6 0,4 5 0,-9-11 0,9 11 0,-4-5 0,1 0 0,-3 5 0,1-5 0,-5 0 0,11 5 0,-5-5 0,0 0 0,4 5 0,-9-11 0,9 11 0,-4-5 0,1 6 0,-3-5 0,1 3 0,1-9 0,6 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1.20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686 1 16383,'-13'5'0,"-1"3"0,1 5 0,0-6 0,6 5 0,-5-5 0,-1 12 0,-8-5 0,7 5 0,-4-12 0,11 5 0,-6-5 0,5 6 0,-3-5 0,3 3 0,-5-4 0,0 6 0,0 1 0,-6 10 0,-2-14 0,1 19 0,1-20 0,6 10 0,-1-6 0,1 0 0,0 0 0,0 0 0,0 0 0,-1 0 0,1-5 0,0 9 0,0-8 0,0 4 0,5-2 0,-3-3 0,9 5 0,-10 0 0,5 0 0,-6 0 0,6 0 0,-5-6 0,10 5 0,-9-5 0,9 6 0,-9-6 0,9 5 0,-10-5 0,11 6 0,-11-5 0,11 3 0,-5-4 0,0 1 0,4 3 0,-9-3 0,9 5 0,-9-6 0,9 5 0,-4-5 0,0 0 0,5 5 0,-11-11 0,11 11 0,-11-5 0,11 6 0,-11-6 0,10 5 0,-4-5 0,1 0 0,3-1 0,-4-6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2.42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581 0 16383,'-6'8'0,"4"3"0,-9-9 0,9 9 0,-9-9 0,9 9 0,-4-3 0,0 5 0,5 0 0,-11-6 0,5 5 0,-6-5 0,-1 6 0,1-6 0,6 5 0,1-5 0,0 0 0,5 5 0,-11-5 0,5 6 0,-6 0 0,5 0 0,-4-5 0,11 3 0,-5-3 0,0-1 0,5 4 0,-11-9 0,11 9 0,-11-3 0,10 5 0,-9-6 0,9 5 0,-9-5 0,3 6 0,1 0 0,1 0 0,0-6 0,-1 11 0,-6-10 0,5 11 0,-3-11 0,3 3 0,1-4 0,1 6 0,0 1 0,-1-1 0,0 0 0,-5-6 0,10 5 0,-9-5 0,9 6 0,-10 0 0,5 0 0,0 0 0,-5-6 0,11 5 0,-5-5 0,0 0 0,4 5 0,-3-5 0,-1 1 0,4 3 0,-4-4 0,1 1 0,3 3 0,-10-3 0,5 5 0,0 0 0,-5 0 0,11 0 0,-11-6 0,10 5 0,-9-5 0,9 6 0,-10-6 0,5 11 0,0-10 0,-5 5 0,11-1 0,-5-5 0,0 1 0,4 3 0,-3-9 0,5 3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3.92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779 0 16383,'-6'7'0,"4"5"0,-15 1 0,8 2 0,-4 4 0,7-6 0,0-6 0,5 4 0,-11-9 0,5 10 0,-1-5 0,-4 0 0,11 5 0,-22 6 0,12-2 0,-8 9 0,8-18 0,3 5 0,-5-5 0,-12 18 0,9-9 0,-9 9 0,12-12 0,0 0 0,0-6 0,-1 5 0,7-5 0,-5 6 0,5 0 0,-6-6 0,0 5 0,5-5 0,-9 12 0,14-5 0,-15-1 0,11-1 0,-6-5 0,5 6 0,-3 0 0,3-5 0,1 3 0,-5-3 0,5-1 0,0 4 0,-5-9 0,10 10 0,-9-11 0,9 11 0,-10-5 0,5 6 0,-6 0 0,6 0 0,-5-6 0,10 5 0,-9-11 0,9 11 0,-9-11 0,9 11 0,-10-11 0,11 11 0,-11-5 0,11 6 0,-11-5 0,11 3 0,-11-9 0,10 9 0,-9-9 0,3 9 0,1-3 0,-5-1 0,11 5 0,-11-11 0,11 11 0,-11-11 0,10 11 0,-9-11 0,9 11 0,-10-11 0,11 11 0,-11-11 0,11 11 0,-11-11 0,11 11 0,-11-5 0,10 0 0,-3-1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5.183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397 1 16383,'-6'7'0,"4"4"0,-4-3 0,0-1 0,5 5 0,-11-11 0,5 16 0,0-8 0,-5 10 0,10-6 0,-9-6 0,9 5 0,-9-5 0,9 6 0,-10 0 0,11 0 0,-11-5 0,11 3 0,-5-3 0,0-1 0,-1 4 0,-1 2 0,-3-4 0,9 9 0,-10-11 0,11 6 0,-5 0 0,0 0 0,-7 6 0,4-5 0,-8 11 0,15-10 0,-10 3 0,5-4 0,0-1 0,1 0 0,0 0 0,5 0 0,-5 0 0,0-6 0,4 5 0,-3-5 0,-1 0 0,4 5 0,-4-5 0,1 0 0,-3 5 0,1-5 0,1 6 0,0 0 0,5 0 0,-11-5 0,11 3 0,-5-3 0,0-1 0,4 4 0,-4-3 0,1-1 0,3 5 0,-4-5 0,0 0 0,5 5 0,-5-5 0,0 0 0,5 5 0,-5-5 0,6 0 0,0-1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6.65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1675 1 16383,'-13'5'0,"-1"3"0,1 5 0,0-6 0,6 5 0,-5-11 0,5 11 0,-1-5 0,-3 6 0,-8 6 0,2-5 0,-7 5 0,5 0 0,4-4 0,-4 3 0,-6 7 0,9-9 0,-9 15 0,12-17 0,-6 5 0,4-6 0,-4 0 0,6 0 0,0 0 0,0 0 0,5 0 0,-3 0 0,3-5 0,1 3 0,-5-9 0,11 9 0,-11-9 0,11 9 0,-11-9 0,10 9 0,-9-9 0,9 10 0,-9-11 0,9 11 0,-10-11 0,11 11 0,-11-11 0,11 11 0,-11-11 0,11 11 0,-11-11 0,10 11 0,-9-5 0,3 6 0,-5 0 0,0-6 0,6 5 0,1-5 0,0 1 0,4 3 0,-9-9 0,9 9 0,-10-9 0,11 9 0,-11-3 0,11 5 0,-11-6 0,11 5 0,-11-11 0,10 11 0,-9-5 0,3 6 0,1 0 0,-5-6 0,11 5 0,-11-11 0,5 11 0,0-5 0,-5 6 0,4 0 0,1 0 0,-5 0 0,5 0 0,0 1 0,-5-7 0,11 4 0,-11-9 0,10 9 0,-9-9 0,9 10 0,-4-5 0,1 0 0,3 5 0,-10-11 0,11 11 0,-11-5 0,5 6 0,-1 0 0,-3 0 0,3-6 0,1 5 0,1-5 0,0 1 0,5 3 0,-11-4 0,11 6 0,-11-5 0,11 3 0,-5-3 0,0 5 0,4 0 0,-9-6 0,9 5 0,-10-5 0,5 6 0,-6 0 0,6 0 0,-5 0 0,5 0 0,-7 0 0,7 0 0,-5-5 0,5 3 0,0-4 0,-5 6 0,5-5 0,-1 3 0,-3-3 0,9 5 0,-10-6 0,5 4 0,-6-3 0,0-1 0,5 5 0,2-5 0,1 0 0,-3 5 0,1-5 0,-5 0 0,11 5 0,-11-5 0,11 6 0,-11-6 0,10 5 0,-9-11 0,9 11 0,-9-10 0,9 9 0,-10-4 0,5 6 0,-12 6 0,4-4 0,-4 4 0,6-6 0,-6 6 0,10-5 0,-2 5 0,5-6 0,-2 0 0,-5 0 0,0 6 0,6-4 0,-5 3 0,5-4 0,-1-1 0,-3-6 0,9 4 0,-4-3 0,0-1 0,5 5 0,-11-11 0,11 11 0,-5-5 0,0 0 0,5 5 0,-11-11 0,10 11 0,-3-5 0,-1 0 0,4 5 0,-4-5 0,1 0 0,-3 5 0,1-5 0,-5 1 0,11 3 0,-11-9 0,10 9 0,-9-3 0,9 5 0,-9-6 0,3 4 0,1-3 0,-5-1 0,11 5 0,-11-11 0,11 11 0,-5-5 0,0 0 0,4 5 0,-3-5 0,5 0 0,0-1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7.94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475 0 16383,'0'13'0,"-6"-6"0,5 5 0,-11-11 0,10 11 0,-9-10 0,3 15 0,-5-8 0,0 10 0,6-6 0,-5-6 0,5 4 0,-7 3 0,1-6 0,6 10 0,-5-17 0,11 11 0,-11-5 0,5 0 0,-1 5 0,-3-5 0,3 0 0,1 5 0,-5-11 0,11 11 0,-11-11 0,11 11 0,-11-10 0,5 9 0,-7-4 0,1 6 0,6 1 0,-5-7 0,11 4 0,-11-9 0,5 9 0,-1-3 0,-3-1 0,9 5 0,-10-5 0,5 0 0,0 5 0,1-5 0,0 0 0,5 5 0,-5-5 0,0 0 0,4 5 0,-9-5 0,9 6 0,-10-5 0,11 3 0,-11-9 0,11 9 0,-5-4 0,0 1 0,5 3 0,-5-3 0,0-1 0,4 4 0,-3-3 0,5 5 0,0 0 0,-6 0 0,-2-6 0,1-1 0,1-6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12.81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1435 61 16383,'-8'-6'0,"-6"4"0,6-5 0,-7 7 0,0 0 0,0-6 0,0 4 0,0-5 0,-1 0 0,1 6 0,0-6 0,0 7 0,0 0 0,0 0 0,0 0 0,7-7 0,-6 6 0,6-6 0,-7 7 0,-1 0 0,1 0 0,0 0 0,0 0 0,0 0 0,0 0 0,0 0 0,0 0 0,0 0 0,0 0 0,0 0 0,-1 0 0,1 0 0,7 7 0,-5-6 0,4 6 0,-6-7 0,0 7 0,0-6 0,0 6 0,0-7 0,0 0 0,6 7 0,-4-6 0,4 6 0,-6-1 0,0-4 0,0 5 0,0-1 0,0-4 0,6 11 0,-4-11 0,5 5 0,-7-7 0,-1 0 0,8 6 0,-5-4 0,4 11 0,-6-11 0,0 5 0,0-7 0,7 6 0,-6-4 0,6 5 0,-1-1 0,-4-4 0,5 5 0,-1-1 0,-4-4 0,4 4 0,-6-6 0,7 7 0,-6-5 0,6 4 0,0 1 0,-6-5 0,13 11 0,-13-11 0,6 4 0,-7 1 0,0-5 0,-1 4 0,8 1 0,-5-5 0,4 4 0,1 1 0,-6-5 0,6 4 0,0 1 0,-6-5 0,13 11 0,-13-12 0,6 6 0,-7-7 0,6 7 0,-4 1 0,4 0 0,1 6 0,-5-13 0,4 6 0,1 0 0,-6-6 0,6 13 0,-7-13 0,7 13 0,-6-13 0,13 12 0,-13-11 0,6 5 0,-1-1 0,-4 3 0,5-1 0,-1 5 0,2-4 0,1-1 0,4 5 0,-11-11 0,11 11 0,-12-11 0,13 11 0,-6-5 0,0 1 0,6 4 0,-6-5 0,0 7 0,6-6 0,-6-3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29.94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1134 0 16383,'-13'0'0,"6"6"0,-5-5 0,5 11 0,-7-10 0,1 9 0,0-9 0,0 9 0,-12 2 0,9-4 0,-9 8 0,12-15 0,0 9 0,-1-3 0,1-1 0,0 5 0,-6-5 0,10 6 0,-8-6 0,-8 16 0,7-18 0,-13 18 0,18-16 0,0 6 0,0-5 0,0 3 0,-1-4 0,1 1 0,-6 3 0,5-3 0,-5 5 0,5-6 0,1 4 0,0-3 0,0-1 0,0 5 0,0-5 0,-1 0 0,7 5 0,-5-11 0,5 17 0,-6-16 0,0 10 0,5-6 0,-3-5 0,9 11 0,-10-11 0,5 5 0,-6 0 0,0-5 0,5 11 0,-3-10 0,3 3 0,1 1 0,-5-4 0,5 9 0,-6-9 0,0 9 0,-1-9 0,1 9 0,6-3 0,-5-1 0,5-1 0,-1-1 0,-3-3 0,3 9 0,-5-3 0,0-1 0,0-1 0,5 0 0,-3 1 0,3 0 0,1 5 0,-5-11 0,5 11 0,-6-5 0,0 0 0,5 5 0,-3-11 0,9 11 0,-10-11 0,11 11 0,-11-11 0,11 11 0,-11-10 0,5 9 0,-12 2 0,4-4 0,2 8 0,1-15 0,5 4 0,0-1 0,-5-3 0,10 9 0,-9-9 0,9 10 0,-4-11 0,6 5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1.07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646 1 16383,'-7'5'0,"-5"-3"0,5 10 0,-6-5 0,0 0 0,-6 5 0,10-5 0,-9 0 0,11-1 0,0 0 0,-23 7 0,19-4 0,-20 8 0,18-16 0,-1 5 0,7 0 0,-5 1 0,5 1 0,-6-3 0,6 1 0,-5-4 0,10 9 0,-9-9 0,3 9 0,-5-9 0,6 9 0,-5-9 0,5 9 0,-6-3 0,-1 5 0,-5 0 0,5 0 0,-5-6 0,11 5 0,-3-11 0,3 11 0,-5-11 0,6 11 0,-5-5 0,5 0 0,-1 5 0,-3-11 0,3 11 0,-5-11 0,6 11 0,-5-10 0,11 9 0,-11-9 0,-7 15 0,3-8 0,-9 4 0,12-2 0,-1-9 0,7 4 0,1-6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2.54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1226 0 16383,'-6'7'0,"-1"-1"0,0 0 0,-5-5 0,5 11 0,-6-5 0,-1 0 0,1 5 0,0-5 0,0 1 0,6 3 0,-5-9 0,10 9 0,-9-9 0,9 9 0,-10-9 0,-1 9 0,-1-3 0,-5-1 0,5 4 0,7-3 0,-5-1 0,-1 5 0,-2-5 0,-4 6 0,0 0 0,5 0 0,-5-6 0,0 5 0,4-5 0,-10 0 0,5 11 0,-6-9 0,5 9 0,-4-5 0,5 1 0,-6-1 0,-1 0 0,1 0 0,0 6 0,-14-2 0,16 2 0,-15-3 0,5 9 0,10-10 0,-29 12 0,23-1 0,-12-7 0,10 5 0,6-5 0,0-4 0,5 3 0,2-10 0,6 3 0,0-3 0,-6-1 0,10 4 0,-8-9 0,9 10 0,-5-5 0,0 0 0,5 5 0,3-5 0,-1 0 0,-2 5 0,-5-11 0,6 11 0,-5-11 0,11 11 0,-11-11 0,5 5 0,-1 0 0,2 1 0,1 0 0,3 5 0,-4-10 0,6 3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3.70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884 1 16383,'-6'7'0,"5"5"0,-11-11 0,11 11 0,-11-5 0,4 6 0,-5 0 0,0 0 0,0 0 0,-6 6 0,4-5 0,-4 0 0,12-3 0,-5-9 0,5 9 0,-6-4 0,-1 7 0,1-1 0,0-6 0,-6 10 0,4-14 0,2 15 0,1-17 0,11 11 0,-11-11 0,11 11 0,-11-11 0,5 11 0,-1-5 0,-3 0 0,3 5 0,-5-11 0,6 11 0,-5-11 0,5 11 0,-6-5 0,-1 6 0,1-5 0,0 3 0,0-4 0,0 1 0,5 3 0,-3-3 0,3-1 0,-5 4 0,0-3 0,0-1 0,5 5 0,-3-11 0,9 11 0,-9-11 0,3 5 0,1 0 0,-5-5 0,11 11 0,-11-11 0,10 11 0,-9-11 0,9 11 0,-9-5 0,3 0 0,1 5 0,-5-11 0,11 11 0,-11-10 0,11 9 0,-11-4 0,5 1 0,-1 3 0,-4-9 0,11 9 0,-5-3 0,0-1 0,5 4 0,-11-9 0,11 10 0,-11-11 0,10 11 0,-9-5 0,9 6 0,-9-6 0,3 5 0,1-5 0,-5 0 0,11 5 0,-11-11 0,10 11 0,-9-11 0,9 11 0,-9-5 0,9 6 0,-10-5 0,11 3 0,-11-9 0,11 9 0,-11-9 0,5 4 0,-1-1 0,3-3 0,5 4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5.05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488 1 16383,'-7'13'0,"-5"0"0,5 0 0,-1 0 0,-3-6 0,3 5 0,-5-5 0,6 6 0,-11 0 0,9 0 0,-4 1 0,1-1 0,5-6 0,-12 10 0,4-8 0,-4 10 0,12-6 0,-5-6 0,11 5 0,-5-5 0,0 0 0,5 5 0,-11-11 0,10 11 0,-9-11 0,9 11 0,-9-5 0,9 6 0,-10-5 0,11 3 0,-11-4 0,5 6 0,-6-5 0,5 3 0,-3-3 0,3 5 0,-5 0 0,0 0 0,0 0 0,0 0 0,5 0 0,-3-6 0,3-1 0,1 0 0,-5-5 0,11 11 0,-5-5 0,0 0 0,4 5 0,-9-11 0,9 11 0,-4-5 0,1 1 0,-3-3 0,1-5 0,1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6.22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567 0 16383,'0'14'0,"-5"4"0,3-3 0,-10-2 0,11-1 0,-5-5 0,0 0 0,5 5 0,-11-5 0,5 6 0,-6 0 0,-1 0 0,1 6 0,6-4 0,-5 3 0,5-5 0,-6 1 0,5-1 0,-9 0 0,14 0 0,-15 0 0,11 0 0,-6 6 0,0-5 0,-6 11 0,4-11 0,-4 5 0,6-6 0,0 0 0,5 0 0,-3 1 0,9-1 0,-10-6 0,11 4 0,-11-3 0,11 5 0,-5 0 0,0-6 0,5 5 0,-11-5 0,10 6 0,-9 0 0,9 0 0,-10 0 0,11 0 0,-11-5 0,11 3 0,-5-4 0,-6 12 0,9-4 0,-8 4 0,5-6 0,4 0 0,-10-6 0,11 5 0,-11-11 0,11 11 0,-5-5 0,0 0 0,5 5 0,-11-11 0,10 11 0,-9-5 0,3 6 0,1 0 0,1 0 0,0-5 0,5 3 0,-11-4 0,11 6 0,-11 1 0,11-7 0,-5-1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7.2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594 1 16383,'-8'13'0,"-3"0"0,3 0 0,-5 0 0,6 0 0,-5 0 0,5 0 0,-6 0 0,-1 0 0,1 0 0,0 0 0,0 0 0,-30 41 0,23-31 0,-23 31 0,30-47 0,6 5 0,-5-5 0,5 6 0,-6 0 0,5 0 0,-3 6 0,3-4 0,-5 3 0,0-5 0,6 1 0,-5-1 0,5 0 0,-13 6 0,12-5 0,-10 5 0,11-6 0,-6 0 0,5 0 0,2 0 0,-5 6 0,2-4 0,-4 3 0,1-5 0,5 1 0,-1-1 0,-3 0 0,3-6 0,1 5 0,-5-5 0,11 6 0,-11-6 0,11 5 0,-11-11 0,10 11 0,-9-11 0,9 11 0,-4-11 0,6 5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38.20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501 1 16383,'-5'7'0,"3"5"0,-4-5 0,0 0 0,5 5 0,-11-5 0,11 6 0,-11 6 0,5-10 0,-7 8 0,7-10 0,-5 7 0,5-1 0,0 0 0,-5 0 0,11 0 0,-11 0 0,5 6 0,-7-5 0,1 5 0,6-6 0,-5 0 0,5 0 0,-1 0 0,-3 0 0,3 0 0,1 1 0,-5-1 0,11 0 0,-11 0 0,5 6 0,-6-5 0,5 5 0,-3-12 0,9 5 0,-10-5 0,11 6 0,-5 0 0,0-6 0,5 5 0,-5-5 0,0 1 0,5 3 0,-5-4 0,0 1 0,4 3 0,-3-3 0,-1-1 0,4 4 0,-10-3 0,11 5 0,-11-6 0,11 5 0,-11-11 0,11 11 0,-5-5 0,0 0 0,-1 5 0,-7-11 0,7 11 0,1-5 0,0 0 0,5 5 0,-11-11 0,11 11 0,-11-5 0,10 6 0,-9 0 0,3-5 0,1 3 0,1-9 0,6 4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02:27:40.17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910 1 16383,'0'13'0,"0"0"0,-6 0 0,5 0 0,-5 0 0,0-6 0,5 5 0,-11-11 0,5 17 0,-1-10 0,-3 5 0,9-1 0,-9-5 0,9 6 0,-15 12 0,8-9 0,-10 9 0,11-12 0,-3 0 0,9 6 0,-10-5 0,5 5 0,-6 0 0,0-5 0,5 5 0,-3 0 0,3-4 0,-5 3 0,6 1 0,-5-4 0,11 4 0,-11-6 0,10 0 0,-9 0 0,3 0 0,1 0 0,-5 0 0,11 0 0,-11-6 0,11 5 0,-5-5 0,0 1 0,5 3 0,-5-4 0,0 6 0,-2 1 0,1-1 0,1 0 0,0-6 0,-1 5 0,0-5 0,1 6 0,0 0 0,5 0 0,-11 0 0,5 0 0,-1 0 0,-4 0 0,5 0 0,0 0 0,-5 0 0,11 0 0,-11 1 0,5 4 0,-1-3 0,2 4 0,1-6 0,3 6 0,-10-11 0,11 10 0,-5-11 0,0 6 0,5 0 0,-5 0 0,6 0 0,-6-5 0,5 3 0,-11 2 0,10 2 0,-4 4 0,1-12 0,3 5 0,-4-5 0,6 6 0,-6-6 0,5 5 0,-5-5 0,0 0 0,5 5 0,-5-5 0,6 6 0,-6-6 0,5 5 0,-11-11 0,10 11 0,-3-5 0,-1 6 0,4 0 0,-4 1 0,0-1 0,5 0 0,-11-6 0,11 4 0,-5-3 0,0 5 0,-1 6 0,-1-5 0,-3 5 0,3-6 0,1 0 0,-5 6 0,11-4 0,-11-2 0,11-2 0,-5-4 0,6 7 0,-6-7 0,5 4 0,-5-3 0,6 5 0,0 0 0,-6 0 0,4 0 0,-4 0 0,6 0 0,-5 0 0,3 0 0,-4 0 0,6 0 0,0 0 0,0 0 0,0 0 0,-6-5 0,5 3 0,-5-3 0,6 5 0,-6 0 0,5 0 0,-5 0 0,6 0 0,-6-6 0,5 5 0,-5-5 0,6 6 0,0 0 0,-6-6 0,4 5 0,-3-5 0,-1 1 0,-2-3 0,1 1 0,-5 1 0,11 6 0,-11-5 0,11 3 0,-17-3 0,15 5 0,-9-6 0,12-1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0:17.48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1 287 16383,'15'0'0,"0"0"0,-7-7 0,5 6 0,-11-13 0,11 12 0,-5-11 0,7 11 0,-6-11 0,4 11 0,-5-4 0,1-1 0,4 5 0,-5-5 0,1 1 0,4 4 0,2-11 0,1 11 0,6-5 0,-7 1 0,0 4 0,0-12 0,0 13 0,-7-13 0,5 13 0,-4-6 0,-1 0 0,5 6 0,-4-6 0,-1 0 0,5 6 0,-4-6 0,-1 0 0,5 5 0,-5-4 0,7 6 0,0-7 0,0 5 0,0-4 0,-6-1 0,4 5 0,-5-4 0,7 6 0,0 0 0,-7-7 0,6 5 0,-6-5 0,7 7 0,0 0 0,-7-6 0,5 4 0,-4-5 0,6 7 0,0 0 0,0 0 0,0-6 0,0 4 0,0-5 0,-1 7 0,1 0 0,-6-6 0,4 4 0,-5-5 0,7 7 0,0 0 0,0 0 0,0 0 0,0 0 0,0 0 0,0 0 0,0 0 0,0 0 0,0 0 0,0 0 0,0 7 0,0-6 0,-7 13 0,5-13 0,-4 6 0,-1 0 0,5-6 0,-4 6 0,6 0 0,-1-6 0,-5 13 0,4-13 0,-5 6 0,7-7 0,-6 7 0,-3-6 0,-6 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27.58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2128 0 16383,'-15'7'0,"0"1"0,0 7 0,-27 7 0,20-6 0,-4-2 0</inkml:trace>
  <inkml:trace contextRef="#ctx0" brushRef="#br0" timeOffset="1">1585 338 16383,'-5'2'0</inkml:trace>
  <inkml:trace contextRef="#ctx0" brushRef="#br0" timeOffset="-1663">221 1284 16383,'-10'9'0,"-5"-7"0,14 0 0</inkml:trace>
  <inkml:trace contextRef="#ctx0" brushRef="#br0" timeOffset="-1665">37 1416 16383,'-7'5'0,"-1"2"0,-6-6 0,13 13 0,-6-13 0,7 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3T04:41:35.91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830 1 16383,'-15'0'0,"-7"6"0,6-4 0,-6 11 0,7-11 0,0 5 0,6-1 0,-4 3 0,4-1 0,-6 5 0,-20 9 0,15-4 0,-15 4 0,26-9 0,-11-5 0,10 7 0,-12-6 0,7 4 0,0-5 0,0 1 0,7 4 0,-6-12 0,-1 19 0,-2-10 0,-4 12 0,6-14 0,6 6 0,-4-6 0,4 0 0,-12 12 0,4-10 0,-5 5 0,14-2 0,-6-11 0,6 11 0,-7-4 0,0 6 0,6 0 0,-4-7 0,11 5 0,-11-11 0,11 11 0,-11-5 0,4 1 0,1 4 0,-5-11 0,11 11 0,-12-11 0,13 11 0,-13-11 0,13 11 0,-13-5 0,13 7 0,-13-7 0,12 6 0,-11-6 0,5 7 0,1-3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F99FB-F78B-AF40-9CC7-5FBD272A3B19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699B2-EEDB-7141-B3A6-0F6D0A69F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4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A699B2-EEDB-7141-B3A6-0F6D0A69F0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0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39863-8335-40B2-6679-142E8E31B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BDF73-532C-D809-8944-FDC7EC836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8D958-E96C-39E2-2B74-EC0B3D2CC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6A759-2041-8241-9855-E7A5BE2FBEE2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1E54E-7FC0-58F9-D7D1-E7E2066D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4636F-F738-9FAD-C83E-002D8F8A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09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4BAC1-BB05-757C-9A94-50A740F2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B0F158-57BC-A906-649C-95AE7EDBF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4AE88-E8A0-4187-E1BC-F3401A7A0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0D923-BC25-AB47-A669-9B8CC2C0E8E5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CC67A-3B2E-F17F-636B-0A36746AD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BFDED-7D68-A28C-1556-3AFF7000B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7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E9CAF4-E8D7-F82D-4123-15D57A66FC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037036-F25C-44EA-095F-0A1DB8A68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53016-171D-E094-A424-490A08F35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F2F2-4D02-9B47-BA45-342EACDCFF7D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58F0F-FBCD-ECF6-009A-F8AA0A70E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4C56F-4164-F334-F9B9-7DCB5FCD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2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5696C-03BD-B28C-0EF2-4C8E34859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2FB0-FC72-954D-9E4D-426913F57440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C03E1-AFE9-B043-4AAF-6204F0EB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92C34-516B-57AC-1101-576A7D793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FB24B0F2-9AD9-3446-9C7E-E01491236C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1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933AC-95E8-128B-3362-53BDE8F8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B602-213E-6059-1D42-08C9B4F24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76CB0-1BAE-AC94-E1C6-4A014E356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9D15A-FB06-FD45-B0ED-87589D40F3EA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588C4-624F-C37B-4A12-61DB9A4B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7E0FD-5C8D-67DC-9F50-78342EE0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A8959-DBBF-61B1-AA50-9036DBD3B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0C9C4-8CC8-C1F9-CAA4-B4F0388E8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55D258-AD2E-4AFD-FC9B-3761204B4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85F41-E6A6-9445-AD7A-330AC979B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F87C0-D59B-254E-98DA-1E262F647345}" type="datetime1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E2907-9F2C-3F17-78F6-63D31EEF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D9CD7-CE30-C13E-934C-F03573AC6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0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895DA-AF36-C805-9DC9-00BB6B080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FFADC-F6CD-2225-398F-7D4BE2136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D047F9-6AAA-213C-0059-8629FE65F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F61661-2F02-5BF0-49BB-03632A7F4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5E2470-9DBE-92A6-6043-E809AA609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0C143-D870-5C33-71E3-E75193635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B830-58A5-FD4E-BE6D-023A1763CEF1}" type="datetime1">
              <a:rPr lang="en-US" smtClean="0"/>
              <a:t>6/24/26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41390A-35E6-1975-974C-61EC2C5B0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C9BCC9-DFDF-E011-2DBE-BAFA9473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9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A09C-FAEB-E04E-0D63-77BC71A80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BA5B68-5EBF-75BC-CCE7-88BA945CA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F85ED-13F3-EB42-9A59-7D5F45F1A155}" type="datetime1">
              <a:rPr lang="en-US" smtClean="0"/>
              <a:t>6/24/26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47C91C-34FF-16B4-BEF0-44D6054F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07E02-B0BC-E88E-F7FE-694274585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0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0A4C67-3019-C462-D0D2-143A2274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2E37-545B-D544-9DFD-D135E29EB999}" type="datetime1">
              <a:rPr lang="en-US" smtClean="0"/>
              <a:t>6/24/26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0FEC8C-FDC4-93C6-A1DF-7C27051F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DCCF6-1C47-7272-8CFC-D51DACFA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7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10E6B-D5DB-50FE-6507-C6FD9234D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DE3F8-AB03-89A8-51B3-43D81070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9BCA4-FE78-C089-DBD0-7A059579D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908DB-861D-8B8E-B5AF-7C73D6AFB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EE078-295E-FD45-B4AC-696290FD24C3}" type="datetime1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22682A-6B1A-1D86-2A5D-27FD8F160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1E0063-2988-DF0F-9A19-DD733A47D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1ED27-6352-B96A-8A39-30F7CB77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4E6C0D-C12F-1D98-FCBA-756FE6C0D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02DBEA-E1D5-E37C-6880-C22641F1E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0D0F7-B9BC-581F-F9AC-1298730EF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FFEAB-309D-DF46-B423-E124210FC850}" type="datetime1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2F64B-9EE1-0EDD-D0D8-C6318436F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63658-F3DE-7FE9-6BA5-83243459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6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E3BC6D-5286-6985-49C0-F6F5F9BCB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5D2FD-8E95-1DB4-A9A0-DCE4ADAA3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6ABF9-006F-76A2-3581-DB1E2779B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65186-A5E8-A24B-ABB2-D83288ABC4B4}" type="datetime1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01F88-4436-CE25-0C10-8BCDD92D5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89E6D-2960-DF94-F4F7-34293BBE2C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4B0F2-9AD9-3446-9C7E-E01491236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68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em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2.mp4"/><Relationship Id="rId7" Type="http://schemas.openxmlformats.org/officeDocument/2006/relationships/image" Target="../media/image39.png"/><Relationship Id="rId17" Type="http://schemas.openxmlformats.org/officeDocument/2006/relationships/customXml" Target="../ink/ink3.xml"/><Relationship Id="rId2" Type="http://schemas.openxmlformats.org/officeDocument/2006/relationships/video" Target="../media/media1.mp4"/><Relationship Id="rId16" Type="http://schemas.openxmlformats.org/officeDocument/2006/relationships/image" Target="../media/image104.png"/><Relationship Id="rId20" Type="http://schemas.openxmlformats.org/officeDocument/2006/relationships/image" Target="../media/image106.png"/><Relationship Id="rId1" Type="http://schemas.microsoft.com/office/2007/relationships/media" Target="../media/media1.mp4"/><Relationship Id="rId6" Type="http://schemas.openxmlformats.org/officeDocument/2006/relationships/image" Target="../media/image38.png"/><Relationship Id="rId11" Type="http://schemas.openxmlformats.org/officeDocument/2006/relationships/customXml" Target="../ink/ink2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2.png"/><Relationship Id="rId4" Type="http://schemas.openxmlformats.org/officeDocument/2006/relationships/video" Target="../media/media2.mp4"/><Relationship Id="rId9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2.mp4"/><Relationship Id="rId7" Type="http://schemas.openxmlformats.org/officeDocument/2006/relationships/image" Target="../media/image10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2.mp4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1.xml"/><Relationship Id="rId21" Type="http://schemas.openxmlformats.org/officeDocument/2006/relationships/image" Target="../media/image160.png"/><Relationship Id="rId138" Type="http://schemas.openxmlformats.org/officeDocument/2006/relationships/image" Target="../media/image311.png"/><Relationship Id="rId63" Type="http://schemas.openxmlformats.org/officeDocument/2006/relationships/image" Target="../media/image370.png"/><Relationship Id="rId159" Type="http://schemas.openxmlformats.org/officeDocument/2006/relationships/customXml" Target="../ink/ink46.xml"/><Relationship Id="rId170" Type="http://schemas.openxmlformats.org/officeDocument/2006/relationships/customXml" Target="../ink/ink52.xml"/><Relationship Id="rId191" Type="http://schemas.openxmlformats.org/officeDocument/2006/relationships/image" Target="../media/image59.png"/><Relationship Id="rId196" Type="http://schemas.openxmlformats.org/officeDocument/2006/relationships/customXml" Target="../ink/ink65.xml"/><Relationship Id="rId200" Type="http://schemas.openxmlformats.org/officeDocument/2006/relationships/customXml" Target="../ink/ink67.xml"/><Relationship Id="rId107" Type="http://schemas.openxmlformats.org/officeDocument/2006/relationships/image" Target="../media/image60.png"/><Relationship Id="rId11" Type="http://schemas.openxmlformats.org/officeDocument/2006/relationships/image" Target="../media/image110.png"/><Relationship Id="rId123" Type="http://schemas.openxmlformats.org/officeDocument/2006/relationships/customXml" Target="../ink/ink17.xml"/><Relationship Id="rId37" Type="http://schemas.openxmlformats.org/officeDocument/2006/relationships/image" Target="../media/image240.png"/><Relationship Id="rId128" Type="http://schemas.openxmlformats.org/officeDocument/2006/relationships/customXml" Target="../ink/ink22.xml"/><Relationship Id="rId144" Type="http://schemas.openxmlformats.org/officeDocument/2006/relationships/customXml" Target="../ink/ink32.xml"/><Relationship Id="rId53" Type="http://schemas.openxmlformats.org/officeDocument/2006/relationships/image" Target="../media/image320.png"/><Relationship Id="rId149" Type="http://schemas.openxmlformats.org/officeDocument/2006/relationships/customXml" Target="../ink/ink37.xml"/><Relationship Id="rId160" Type="http://schemas.openxmlformats.org/officeDocument/2006/relationships/image" Target="../media/image440.png"/><Relationship Id="rId165" Type="http://schemas.openxmlformats.org/officeDocument/2006/relationships/image" Target="../media/image460.png"/><Relationship Id="rId181" Type="http://schemas.openxmlformats.org/officeDocument/2006/relationships/image" Target="../media/image54.png"/><Relationship Id="rId186" Type="http://schemas.openxmlformats.org/officeDocument/2006/relationships/customXml" Target="../ink/ink60.xml"/><Relationship Id="rId113" Type="http://schemas.openxmlformats.org/officeDocument/2006/relationships/customXml" Target="../ink/ink7.xml"/><Relationship Id="rId118" Type="http://schemas.openxmlformats.org/officeDocument/2006/relationships/customXml" Target="../ink/ink12.xml"/><Relationship Id="rId27" Type="http://schemas.openxmlformats.org/officeDocument/2006/relationships/image" Target="../media/image190.png"/><Relationship Id="rId134" Type="http://schemas.openxmlformats.org/officeDocument/2006/relationships/image" Target="../media/image291.png"/><Relationship Id="rId139" Type="http://schemas.openxmlformats.org/officeDocument/2006/relationships/customXml" Target="../ink/ink28.xml"/><Relationship Id="rId43" Type="http://schemas.openxmlformats.org/officeDocument/2006/relationships/image" Target="../media/image270.png"/><Relationship Id="rId69" Type="http://schemas.openxmlformats.org/officeDocument/2006/relationships/image" Target="../media/image400.png"/><Relationship Id="rId150" Type="http://schemas.openxmlformats.org/officeDocument/2006/relationships/customXml" Target="../ink/ink38.xml"/><Relationship Id="rId155" Type="http://schemas.openxmlformats.org/officeDocument/2006/relationships/customXml" Target="../ink/ink43.xml"/><Relationship Id="rId171" Type="http://schemas.openxmlformats.org/officeDocument/2006/relationships/image" Target="../media/image490.png"/><Relationship Id="rId176" Type="http://schemas.openxmlformats.org/officeDocument/2006/relationships/customXml" Target="../ink/ink55.xml"/><Relationship Id="rId192" Type="http://schemas.openxmlformats.org/officeDocument/2006/relationships/customXml" Target="../ink/ink63.xml"/><Relationship Id="rId197" Type="http://schemas.openxmlformats.org/officeDocument/2006/relationships/image" Target="../media/image63.png"/><Relationship Id="rId201" Type="http://schemas.openxmlformats.org/officeDocument/2006/relationships/image" Target="../media/image65.png"/><Relationship Id="rId108" Type="http://schemas.openxmlformats.org/officeDocument/2006/relationships/image" Target="../media/image71.png"/><Relationship Id="rId17" Type="http://schemas.openxmlformats.org/officeDocument/2006/relationships/image" Target="../media/image140.png"/><Relationship Id="rId124" Type="http://schemas.openxmlformats.org/officeDocument/2006/relationships/customXml" Target="../ink/ink18.xml"/><Relationship Id="rId33" Type="http://schemas.openxmlformats.org/officeDocument/2006/relationships/image" Target="../media/image220.png"/><Relationship Id="rId129" Type="http://schemas.openxmlformats.org/officeDocument/2006/relationships/customXml" Target="../ink/ink23.xml"/><Relationship Id="rId59" Type="http://schemas.openxmlformats.org/officeDocument/2006/relationships/image" Target="../media/image350.png"/><Relationship Id="rId140" Type="http://schemas.openxmlformats.org/officeDocument/2006/relationships/image" Target="../media/image32.png"/><Relationship Id="rId145" Type="http://schemas.openxmlformats.org/officeDocument/2006/relationships/customXml" Target="../ink/ink33.xml"/><Relationship Id="rId161" Type="http://schemas.openxmlformats.org/officeDocument/2006/relationships/customXml" Target="../ink/ink47.xml"/><Relationship Id="rId166" Type="http://schemas.openxmlformats.org/officeDocument/2006/relationships/customXml" Target="../ink/ink50.xml"/><Relationship Id="rId182" Type="http://schemas.openxmlformats.org/officeDocument/2006/relationships/customXml" Target="../ink/ink58.xml"/><Relationship Id="rId187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114" Type="http://schemas.openxmlformats.org/officeDocument/2006/relationships/customXml" Target="../ink/ink8.xml"/><Relationship Id="rId119" Type="http://schemas.openxmlformats.org/officeDocument/2006/relationships/customXml" Target="../ink/ink13.xml"/><Relationship Id="rId23" Type="http://schemas.openxmlformats.org/officeDocument/2006/relationships/image" Target="../media/image170.png"/><Relationship Id="rId49" Type="http://schemas.openxmlformats.org/officeDocument/2006/relationships/image" Target="../media/image300.png"/><Relationship Id="rId130" Type="http://schemas.openxmlformats.org/officeDocument/2006/relationships/image" Target="../media/image271.png"/><Relationship Id="rId135" Type="http://schemas.openxmlformats.org/officeDocument/2006/relationships/customXml" Target="../ink/ink26.xml"/><Relationship Id="rId151" Type="http://schemas.openxmlformats.org/officeDocument/2006/relationships/customXml" Target="../ink/ink39.xml"/><Relationship Id="rId65" Type="http://schemas.openxmlformats.org/officeDocument/2006/relationships/image" Target="../media/image380.png"/><Relationship Id="rId156" Type="http://schemas.openxmlformats.org/officeDocument/2006/relationships/customXml" Target="../ink/ink44.xml"/><Relationship Id="rId177" Type="http://schemas.openxmlformats.org/officeDocument/2006/relationships/image" Target="../media/image52.png"/><Relationship Id="rId198" Type="http://schemas.openxmlformats.org/officeDocument/2006/relationships/customXml" Target="../ink/ink66.xml"/><Relationship Id="rId172" Type="http://schemas.openxmlformats.org/officeDocument/2006/relationships/customXml" Target="../ink/ink53.xml"/><Relationship Id="rId193" Type="http://schemas.openxmlformats.org/officeDocument/2006/relationships/image" Target="../media/image61.png"/><Relationship Id="rId202" Type="http://schemas.openxmlformats.org/officeDocument/2006/relationships/customXml" Target="../ink/ink68.xml"/><Relationship Id="rId109" Type="http://schemas.openxmlformats.org/officeDocument/2006/relationships/image" Target="../media/image80.png"/><Relationship Id="rId13" Type="http://schemas.openxmlformats.org/officeDocument/2006/relationships/image" Target="../media/image120.png"/><Relationship Id="rId39" Type="http://schemas.openxmlformats.org/officeDocument/2006/relationships/image" Target="../media/image250.png"/><Relationship Id="rId120" Type="http://schemas.openxmlformats.org/officeDocument/2006/relationships/customXml" Target="../ink/ink14.xml"/><Relationship Id="rId125" Type="http://schemas.openxmlformats.org/officeDocument/2006/relationships/customXml" Target="../ink/ink19.xml"/><Relationship Id="rId141" Type="http://schemas.openxmlformats.org/officeDocument/2006/relationships/customXml" Target="../ink/ink29.xml"/><Relationship Id="rId146" Type="http://schemas.openxmlformats.org/officeDocument/2006/relationships/customXml" Target="../ink/ink34.xml"/><Relationship Id="rId55" Type="http://schemas.openxmlformats.org/officeDocument/2006/relationships/image" Target="../media/image330.png"/><Relationship Id="rId167" Type="http://schemas.openxmlformats.org/officeDocument/2006/relationships/image" Target="../media/image47.png"/><Relationship Id="rId188" Type="http://schemas.openxmlformats.org/officeDocument/2006/relationships/customXml" Target="../ink/ink61.xml"/><Relationship Id="rId7" Type="http://schemas.openxmlformats.org/officeDocument/2006/relationships/image" Target="../media/image90.png"/><Relationship Id="rId71" Type="http://schemas.openxmlformats.org/officeDocument/2006/relationships/image" Target="../media/image410.png"/><Relationship Id="rId162" Type="http://schemas.openxmlformats.org/officeDocument/2006/relationships/image" Target="../media/image450.png"/><Relationship Id="rId183" Type="http://schemas.openxmlformats.org/officeDocument/2006/relationships/image" Target="../media/image55.png"/><Relationship Id="rId2" Type="http://schemas.openxmlformats.org/officeDocument/2006/relationships/image" Target="../media/image511.png"/><Relationship Id="rId29" Type="http://schemas.openxmlformats.org/officeDocument/2006/relationships/image" Target="../media/image200.png"/><Relationship Id="rId110" Type="http://schemas.openxmlformats.org/officeDocument/2006/relationships/image" Target="../media/image91.png"/><Relationship Id="rId115" Type="http://schemas.openxmlformats.org/officeDocument/2006/relationships/customXml" Target="../ink/ink9.xml"/><Relationship Id="rId131" Type="http://schemas.openxmlformats.org/officeDocument/2006/relationships/customXml" Target="../ink/ink24.xml"/><Relationship Id="rId136" Type="http://schemas.openxmlformats.org/officeDocument/2006/relationships/image" Target="../media/image301.png"/><Relationship Id="rId45" Type="http://schemas.openxmlformats.org/officeDocument/2006/relationships/image" Target="../media/image280.png"/><Relationship Id="rId157" Type="http://schemas.openxmlformats.org/officeDocument/2006/relationships/customXml" Target="../ink/ink45.xml"/><Relationship Id="rId178" Type="http://schemas.openxmlformats.org/officeDocument/2006/relationships/customXml" Target="../ink/ink56.xml"/><Relationship Id="rId61" Type="http://schemas.openxmlformats.org/officeDocument/2006/relationships/image" Target="../media/image360.png"/><Relationship Id="rId152" Type="http://schemas.openxmlformats.org/officeDocument/2006/relationships/customXml" Target="../ink/ink40.xml"/><Relationship Id="rId173" Type="http://schemas.openxmlformats.org/officeDocument/2006/relationships/image" Target="../media/image500.png"/><Relationship Id="rId194" Type="http://schemas.openxmlformats.org/officeDocument/2006/relationships/customXml" Target="../ink/ink64.xml"/><Relationship Id="rId199" Type="http://schemas.openxmlformats.org/officeDocument/2006/relationships/image" Target="../media/image64.png"/><Relationship Id="rId203" Type="http://schemas.openxmlformats.org/officeDocument/2006/relationships/image" Target="../media/image66.png"/><Relationship Id="rId19" Type="http://schemas.openxmlformats.org/officeDocument/2006/relationships/image" Target="../media/image150.png"/><Relationship Id="rId35" Type="http://schemas.openxmlformats.org/officeDocument/2006/relationships/image" Target="../media/image230.png"/><Relationship Id="rId126" Type="http://schemas.openxmlformats.org/officeDocument/2006/relationships/customXml" Target="../ink/ink20.xml"/><Relationship Id="rId147" Type="http://schemas.openxmlformats.org/officeDocument/2006/relationships/customXml" Target="../ink/ink35.xml"/><Relationship Id="rId168" Type="http://schemas.openxmlformats.org/officeDocument/2006/relationships/customXml" Target="../ink/ink51.xml"/><Relationship Id="rId121" Type="http://schemas.openxmlformats.org/officeDocument/2006/relationships/customXml" Target="../ink/ink15.xml"/><Relationship Id="rId142" Type="http://schemas.openxmlformats.org/officeDocument/2006/relationships/customXml" Target="../ink/ink30.xml"/><Relationship Id="rId51" Type="http://schemas.openxmlformats.org/officeDocument/2006/relationships/image" Target="../media/image310.png"/><Relationship Id="rId163" Type="http://schemas.openxmlformats.org/officeDocument/2006/relationships/customXml" Target="../ink/ink48.xml"/><Relationship Id="rId184" Type="http://schemas.openxmlformats.org/officeDocument/2006/relationships/customXml" Target="../ink/ink59.xml"/><Relationship Id="rId189" Type="http://schemas.openxmlformats.org/officeDocument/2006/relationships/image" Target="../media/image58.png"/><Relationship Id="rId3" Type="http://schemas.openxmlformats.org/officeDocument/2006/relationships/image" Target="../media/image68.png"/><Relationship Id="rId116" Type="http://schemas.openxmlformats.org/officeDocument/2006/relationships/customXml" Target="../ink/ink10.xml"/><Relationship Id="rId25" Type="http://schemas.openxmlformats.org/officeDocument/2006/relationships/image" Target="../media/image180.png"/><Relationship Id="rId137" Type="http://schemas.openxmlformats.org/officeDocument/2006/relationships/customXml" Target="../ink/ink27.xml"/><Relationship Id="rId67" Type="http://schemas.openxmlformats.org/officeDocument/2006/relationships/image" Target="../media/image390.png"/><Relationship Id="rId158" Type="http://schemas.openxmlformats.org/officeDocument/2006/relationships/image" Target="../media/image430.png"/><Relationship Id="rId111" Type="http://schemas.openxmlformats.org/officeDocument/2006/relationships/customXml" Target="../ink/ink5.xml"/><Relationship Id="rId41" Type="http://schemas.openxmlformats.org/officeDocument/2006/relationships/image" Target="../media/image260.png"/><Relationship Id="rId132" Type="http://schemas.openxmlformats.org/officeDocument/2006/relationships/image" Target="../media/image281.png"/><Relationship Id="rId153" Type="http://schemas.openxmlformats.org/officeDocument/2006/relationships/customXml" Target="../ink/ink41.xml"/><Relationship Id="rId174" Type="http://schemas.openxmlformats.org/officeDocument/2006/relationships/customXml" Target="../ink/ink54.xml"/><Relationship Id="rId179" Type="http://schemas.openxmlformats.org/officeDocument/2006/relationships/image" Target="../media/image53.png"/><Relationship Id="rId195" Type="http://schemas.openxmlformats.org/officeDocument/2006/relationships/image" Target="../media/image62.png"/><Relationship Id="rId190" Type="http://schemas.openxmlformats.org/officeDocument/2006/relationships/customXml" Target="../ink/ink62.xml"/><Relationship Id="rId15" Type="http://schemas.openxmlformats.org/officeDocument/2006/relationships/image" Target="../media/image130.png"/><Relationship Id="rId127" Type="http://schemas.openxmlformats.org/officeDocument/2006/relationships/customXml" Target="../ink/ink21.xml"/><Relationship Id="rId57" Type="http://schemas.openxmlformats.org/officeDocument/2006/relationships/image" Target="../media/image340.png"/><Relationship Id="rId122" Type="http://schemas.openxmlformats.org/officeDocument/2006/relationships/customXml" Target="../ink/ink16.xml"/><Relationship Id="rId31" Type="http://schemas.openxmlformats.org/officeDocument/2006/relationships/image" Target="../media/image210.png"/><Relationship Id="rId143" Type="http://schemas.openxmlformats.org/officeDocument/2006/relationships/customXml" Target="../ink/ink31.xml"/><Relationship Id="rId148" Type="http://schemas.openxmlformats.org/officeDocument/2006/relationships/customXml" Target="../ink/ink36.xml"/><Relationship Id="rId73" Type="http://schemas.openxmlformats.org/officeDocument/2006/relationships/image" Target="../media/image420.png"/><Relationship Id="rId164" Type="http://schemas.openxmlformats.org/officeDocument/2006/relationships/customXml" Target="../ink/ink49.xml"/><Relationship Id="rId169" Type="http://schemas.openxmlformats.org/officeDocument/2006/relationships/image" Target="../media/image48.png"/><Relationship Id="rId185" Type="http://schemas.openxmlformats.org/officeDocument/2006/relationships/image" Target="../media/image56.png"/><Relationship Id="rId9" Type="http://schemas.openxmlformats.org/officeDocument/2006/relationships/image" Target="../media/image100.png"/><Relationship Id="rId180" Type="http://schemas.openxmlformats.org/officeDocument/2006/relationships/customXml" Target="../ink/ink57.xml"/><Relationship Id="rId112" Type="http://schemas.openxmlformats.org/officeDocument/2006/relationships/customXml" Target="../ink/ink6.xml"/><Relationship Id="rId133" Type="http://schemas.openxmlformats.org/officeDocument/2006/relationships/customXml" Target="../ink/ink25.xml"/><Relationship Id="rId47" Type="http://schemas.openxmlformats.org/officeDocument/2006/relationships/image" Target="../media/image290.png"/><Relationship Id="rId154" Type="http://schemas.openxmlformats.org/officeDocument/2006/relationships/customXml" Target="../ink/ink42.xml"/><Relationship Id="rId175" Type="http://schemas.openxmlformats.org/officeDocument/2006/relationships/image" Target="../media/image5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0.png"/><Relationship Id="rId4" Type="http://schemas.openxmlformats.org/officeDocument/2006/relationships/image" Target="../media/image6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31D945-1298-7B3B-3E34-93CF35800B5E}"/>
              </a:ext>
            </a:extLst>
          </p:cNvPr>
          <p:cNvSpPr txBox="1"/>
          <p:nvPr/>
        </p:nvSpPr>
        <p:spPr>
          <a:xfrm>
            <a:off x="605544" y="717242"/>
            <a:ext cx="109809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XP-PCM and applications to high-pressure organic chemistry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853069-F1B0-6770-63F9-27C7A8E5E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550E5-89C8-0569-2EFE-BD32A127BBAE}"/>
              </a:ext>
            </a:extLst>
          </p:cNvPr>
          <p:cNvSpPr txBox="1"/>
          <p:nvPr/>
        </p:nvSpPr>
        <p:spPr>
          <a:xfrm>
            <a:off x="2739186" y="5336480"/>
            <a:ext cx="67136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12</a:t>
            </a:r>
            <a:r>
              <a:rPr lang="en-US" sz="2800" baseline="30000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th</a:t>
            </a:r>
            <a:r>
              <a:rPr lang="en-US" sz="2800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Spanish high pressure school</a:t>
            </a:r>
          </a:p>
          <a:p>
            <a:pPr algn="ctr"/>
            <a:r>
              <a:rPr lang="en-US" sz="2800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June 24,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D2E5A2-4743-4098-3D3E-50CC04A9AAF8}"/>
              </a:ext>
            </a:extLst>
          </p:cNvPr>
          <p:cNvSpPr txBox="1"/>
          <p:nvPr/>
        </p:nvSpPr>
        <p:spPr>
          <a:xfrm>
            <a:off x="3223865" y="3678595"/>
            <a:ext cx="5744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Bo Chen</a:t>
            </a:r>
          </a:p>
          <a:p>
            <a:pPr algn="ctr"/>
            <a:r>
              <a:rPr lang="en-US" sz="2800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Donostia International Physics Center</a:t>
            </a:r>
          </a:p>
        </p:txBody>
      </p:sp>
    </p:spTree>
    <p:extLst>
      <p:ext uri="{BB962C8B-B14F-4D97-AF65-F5344CB8AC3E}">
        <p14:creationId xmlns:p14="http://schemas.microsoft.com/office/powerpoint/2010/main" val="63832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B103-C40A-E5CC-165D-78D6882B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" name="Picture 3" descr="Interatomic potential - Wikipedia">
            <a:extLst>
              <a:ext uri="{FF2B5EF4-FFF2-40B4-BE49-F238E27FC236}">
                <a16:creationId xmlns:a16="http://schemas.microsoft.com/office/drawing/2014/main" id="{2D397E7D-0C64-CA87-E6DF-E5FAA911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767" y="953086"/>
            <a:ext cx="5816379" cy="51487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DB550F-76D5-1A69-EFA7-16CEFC5034FF}"/>
              </a:ext>
            </a:extLst>
          </p:cNvPr>
          <p:cNvSpPr txBox="1"/>
          <p:nvPr/>
        </p:nvSpPr>
        <p:spPr>
          <a:xfrm>
            <a:off x="6741635" y="1859506"/>
            <a:ext cx="519449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When two atoms get too close, their electron clouds overlap. The Pauli exclusion principle forbids electrons of the same spin from occupying the same space, so they push back — creating repulsion</a:t>
            </a:r>
          </a:p>
        </p:txBody>
      </p:sp>
    </p:spTree>
    <p:extLst>
      <p:ext uri="{BB962C8B-B14F-4D97-AF65-F5344CB8AC3E}">
        <p14:creationId xmlns:p14="http://schemas.microsoft.com/office/powerpoint/2010/main" val="19220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012BDD-E293-6F95-EE1F-C208D548A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AA1180-957A-3141-1D48-95B66AEB4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496" y="1290710"/>
            <a:ext cx="1612900" cy="1549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F4EE79-5955-3375-C276-79590FA75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246" y="1290710"/>
            <a:ext cx="1612900" cy="1549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629EA4-76E5-AB73-C8AE-A18F930CB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496" y="4017890"/>
            <a:ext cx="1612900" cy="1549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EA056F-33C7-4E03-2DD0-4725064F656A}"/>
              </a:ext>
            </a:extLst>
          </p:cNvPr>
          <p:cNvSpPr txBox="1"/>
          <p:nvPr/>
        </p:nvSpPr>
        <p:spPr>
          <a:xfrm>
            <a:off x="3713871" y="464234"/>
            <a:ext cx="4709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rbel" panose="020B0503020204020204" pitchFamily="34" charset="0"/>
              </a:rPr>
              <a:t>electron cloud – electron cloud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6B517F-3163-1C26-3C98-DD2AC21BEFD6}"/>
              </a:ext>
            </a:extLst>
          </p:cNvPr>
          <p:cNvSpPr txBox="1"/>
          <p:nvPr/>
        </p:nvSpPr>
        <p:spPr>
          <a:xfrm>
            <a:off x="3713871" y="6015692"/>
            <a:ext cx="6157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rbel" panose="020B0503020204020204" pitchFamily="34" charset="0"/>
              </a:rPr>
              <a:t>electron cloud – Pauli repulsive potential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3224B6-1189-A9AC-B416-AAE3C6CCC3A8}"/>
              </a:ext>
            </a:extLst>
          </p:cNvPr>
          <p:cNvCxnSpPr>
            <a:cxnSpLocks/>
          </p:cNvCxnSpPr>
          <p:nvPr/>
        </p:nvCxnSpPr>
        <p:spPr>
          <a:xfrm>
            <a:off x="6794695" y="3798277"/>
            <a:ext cx="0" cy="1769013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E9BEAE-BBD9-04A1-272A-65913C1A6AFA}"/>
              </a:ext>
            </a:extLst>
          </p:cNvPr>
          <p:cNvCxnSpPr>
            <a:cxnSpLocks/>
          </p:cNvCxnSpPr>
          <p:nvPr/>
        </p:nvCxnSpPr>
        <p:spPr>
          <a:xfrm flipH="1">
            <a:off x="6794695" y="5567290"/>
            <a:ext cx="1815905" cy="0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20D1CC-CAB9-290F-2784-90757096B611}"/>
              </a:ext>
            </a:extLst>
          </p:cNvPr>
          <p:cNvCxnSpPr>
            <a:cxnSpLocks/>
          </p:cNvCxnSpPr>
          <p:nvPr/>
        </p:nvCxnSpPr>
        <p:spPr>
          <a:xfrm flipH="1">
            <a:off x="6794695" y="4974102"/>
            <a:ext cx="871025" cy="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B1E7A9A-B4D3-E05C-F6D5-A47239A2D63B}"/>
              </a:ext>
            </a:extLst>
          </p:cNvPr>
          <p:cNvCxnSpPr>
            <a:cxnSpLocks/>
          </p:cNvCxnSpPr>
          <p:nvPr/>
        </p:nvCxnSpPr>
        <p:spPr>
          <a:xfrm flipH="1">
            <a:off x="7665720" y="4423117"/>
            <a:ext cx="944880" cy="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E0CFB1F-051F-56D7-68FB-D3A612C949EB}"/>
              </a:ext>
            </a:extLst>
          </p:cNvPr>
          <p:cNvCxnSpPr>
            <a:cxnSpLocks/>
          </p:cNvCxnSpPr>
          <p:nvPr/>
        </p:nvCxnSpPr>
        <p:spPr>
          <a:xfrm flipV="1">
            <a:off x="7665720" y="4423117"/>
            <a:ext cx="0" cy="550985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0D4D14A-99EE-006E-DAD1-8E964803BEB0}"/>
              </a:ext>
            </a:extLst>
          </p:cNvPr>
          <p:cNvSpPr txBox="1"/>
          <p:nvPr/>
        </p:nvSpPr>
        <p:spPr>
          <a:xfrm>
            <a:off x="6414869" y="481115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98C598-8075-8BB7-D0FD-8A3F738C81CB}"/>
              </a:ext>
            </a:extLst>
          </p:cNvPr>
          <p:cNvSpPr txBox="1"/>
          <p:nvPr/>
        </p:nvSpPr>
        <p:spPr>
          <a:xfrm>
            <a:off x="8740071" y="5413421"/>
            <a:ext cx="2613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distance from the nucleus</a:t>
            </a:r>
          </a:p>
        </p:txBody>
      </p:sp>
    </p:spTree>
    <p:extLst>
      <p:ext uri="{BB962C8B-B14F-4D97-AF65-F5344CB8AC3E}">
        <p14:creationId xmlns:p14="http://schemas.microsoft.com/office/powerpoint/2010/main" val="55585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615CB1-0F06-F3D5-DF3C-FEDF350F0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B9B76E-44B8-8136-2F03-193AE8FE8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353" y="3447874"/>
            <a:ext cx="2688396" cy="25825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C7E900-DF9B-5680-634B-DC0992327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706" y="1459194"/>
            <a:ext cx="2485294" cy="21730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9288BA-4030-F00F-1401-77920790F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225800"/>
            <a:ext cx="304800" cy="406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CCA5E75-C059-DD8C-9CF2-A41142461B3C}"/>
              </a:ext>
            </a:extLst>
          </p:cNvPr>
          <p:cNvSpPr txBox="1"/>
          <p:nvPr/>
        </p:nvSpPr>
        <p:spPr>
          <a:xfrm>
            <a:off x="7753645" y="857549"/>
            <a:ext cx="3754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rbel" panose="020B0503020204020204" pitchFamily="34" charset="0"/>
              </a:rPr>
              <a:t>A simple and effective Pauli repulsive potential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BC473A9-C902-F828-8212-FB091C5B8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7346" y="941226"/>
            <a:ext cx="838200" cy="6223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E0B8D0A-D83B-711C-8708-14E682466F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6043" y="2794000"/>
            <a:ext cx="2247900" cy="838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4E420DE-EDE5-E8D2-3C93-836DE4F7A32C}"/>
              </a:ext>
            </a:extLst>
          </p:cNvPr>
          <p:cNvSpPr txBox="1"/>
          <p:nvPr/>
        </p:nvSpPr>
        <p:spPr>
          <a:xfrm>
            <a:off x="8004515" y="4042000"/>
            <a:ext cx="291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rbel" panose="020B0503020204020204" pitchFamily="34" charset="0"/>
              </a:rPr>
              <a:t>electron density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5A0A1E2-1F64-53A2-8250-7A22E2038AD5}"/>
              </a:ext>
            </a:extLst>
          </p:cNvPr>
          <p:cNvCxnSpPr>
            <a:cxnSpLocks/>
          </p:cNvCxnSpPr>
          <p:nvPr/>
        </p:nvCxnSpPr>
        <p:spPr>
          <a:xfrm flipV="1">
            <a:off x="9317589" y="3602786"/>
            <a:ext cx="0" cy="3643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990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1D779-D44D-6D55-7424-6056242B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D12FA-A459-01E3-3165-4DE8A12DB4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3" b="89773" l="5894" r="984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4157">
            <a:off x="2002393" y="1223206"/>
            <a:ext cx="3181760" cy="3850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05074A-420F-E0C0-6313-95E463C97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824" y="1384035"/>
            <a:ext cx="3793652" cy="37169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66ADF2-15FF-A4FF-78A4-03496832533A}"/>
              </a:ext>
            </a:extLst>
          </p:cNvPr>
          <p:cNvSpPr txBox="1"/>
          <p:nvPr/>
        </p:nvSpPr>
        <p:spPr>
          <a:xfrm>
            <a:off x="389106" y="241832"/>
            <a:ext cx="6487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Molecular cavity and volume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948AF7-2C86-D291-3D42-2CFFF1C778D7}"/>
              </a:ext>
            </a:extLst>
          </p:cNvPr>
          <p:cNvSpPr txBox="1"/>
          <p:nvPr/>
        </p:nvSpPr>
        <p:spPr>
          <a:xfrm>
            <a:off x="2114848" y="5390286"/>
            <a:ext cx="7746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Union of atomic spheres with respective vdW radii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5244B6-EDFD-292C-1B6C-352ED91F486F}"/>
              </a:ext>
            </a:extLst>
          </p:cNvPr>
          <p:cNvSpPr txBox="1"/>
          <p:nvPr/>
        </p:nvSpPr>
        <p:spPr>
          <a:xfrm>
            <a:off x="4185125" y="1116056"/>
            <a:ext cx="3011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rbel" panose="020B0503020204020204" pitchFamily="34" charset="0"/>
              </a:rPr>
              <a:t>van der Waal cavity</a:t>
            </a:r>
          </a:p>
        </p:txBody>
      </p:sp>
    </p:spTree>
    <p:extLst>
      <p:ext uri="{BB962C8B-B14F-4D97-AF65-F5344CB8AC3E}">
        <p14:creationId xmlns:p14="http://schemas.microsoft.com/office/powerpoint/2010/main" val="3400272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B193BC-6768-53AE-DFEB-B6A7392A9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CA2A5A-A54F-293D-440F-0110CBCEC5FB}"/>
              </a:ext>
            </a:extLst>
          </p:cNvPr>
          <p:cNvSpPr txBox="1"/>
          <p:nvPr/>
        </p:nvSpPr>
        <p:spPr>
          <a:xfrm>
            <a:off x="389106" y="241832"/>
            <a:ext cx="107314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e</a:t>
            </a:r>
            <a:r>
              <a:rPr lang="en-US" sz="4000" b="1" dirty="0" err="1">
                <a:solidFill>
                  <a:srgbClr val="FF0000"/>
                </a:solidFill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X</a:t>
            </a:r>
            <a:r>
              <a:rPr lang="en-US" sz="4000" b="1" dirty="0" err="1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treme</a:t>
            </a:r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P</a:t>
            </a:r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ressure </a:t>
            </a:r>
            <a:r>
              <a:rPr lang="en-US" sz="4000" b="1" dirty="0">
                <a:solidFill>
                  <a:srgbClr val="FF0000"/>
                </a:solidFill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P</a:t>
            </a:r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olarizable </a:t>
            </a:r>
            <a:r>
              <a:rPr lang="en-US" sz="4000" b="1" dirty="0">
                <a:solidFill>
                  <a:srgbClr val="FF0000"/>
                </a:solidFill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C</a:t>
            </a:r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ontinuum </a:t>
            </a:r>
            <a:r>
              <a:rPr lang="en-US" sz="4000" b="1" dirty="0">
                <a:solidFill>
                  <a:srgbClr val="FF0000"/>
                </a:solidFill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M</a:t>
            </a:r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odel</a:t>
            </a:r>
          </a:p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(XP-PCM), the Cammi model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58F3F4E-B7A4-8B40-DEAF-EF2C4814B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409"/>
          <a:stretch/>
        </p:blipFill>
        <p:spPr>
          <a:xfrm>
            <a:off x="2429250" y="1735502"/>
            <a:ext cx="8924550" cy="44506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C370F7-BDED-FB49-2839-6C0D6B75754E}"/>
              </a:ext>
            </a:extLst>
          </p:cNvPr>
          <p:cNvSpPr txBox="1"/>
          <p:nvPr/>
        </p:nvSpPr>
        <p:spPr>
          <a:xfrm>
            <a:off x="389106" y="4189447"/>
            <a:ext cx="37926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Created by Prof. Roberto Cammi University of Parma, Italy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5CAA43-214D-7ED4-AC13-DDA32571701B}"/>
              </a:ext>
            </a:extLst>
          </p:cNvPr>
          <p:cNvSpPr txBox="1"/>
          <p:nvPr/>
        </p:nvSpPr>
        <p:spPr>
          <a:xfrm>
            <a:off x="5362792" y="2182192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/>
              <a:t>ε, ρ</a:t>
            </a:r>
            <a:endParaRPr lang="en-US" sz="24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7F4E7E-FD7B-6C25-AA65-043DD37693D6}"/>
              </a:ext>
            </a:extLst>
          </p:cNvPr>
          <p:cNvSpPr txBox="1"/>
          <p:nvPr/>
        </p:nvSpPr>
        <p:spPr>
          <a:xfrm>
            <a:off x="9206246" y="2182192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/>
              <a:t>ε', ρ'</a:t>
            </a:r>
            <a:endParaRPr lang="en-US" sz="2400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3DA41C-23C4-210E-B56B-86C1C55FD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49" y="2112046"/>
            <a:ext cx="1943264" cy="20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19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8F613-D870-C933-13E9-CBD51D74DC94}"/>
              </a:ext>
            </a:extLst>
          </p:cNvPr>
          <p:cNvSpPr txBox="1"/>
          <p:nvPr/>
        </p:nvSpPr>
        <p:spPr>
          <a:xfrm>
            <a:off x="535021" y="369651"/>
            <a:ext cx="80985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Polarizable continuum model (PCM)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404C5CF-E176-06F8-5726-E12285741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21" y="1800762"/>
            <a:ext cx="3994826" cy="399482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C19DE76-5211-43A1-FCA0-EEE8AEE96394}"/>
              </a:ext>
            </a:extLst>
          </p:cNvPr>
          <p:cNvSpPr txBox="1"/>
          <p:nvPr/>
        </p:nvSpPr>
        <p:spPr>
          <a:xfrm>
            <a:off x="5179979" y="1731784"/>
            <a:ext cx="68612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For solvation energy calculations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Implicit solvation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Main interaction: solute-solvent electrostatic interaction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E2B897C-C729-4C8B-E88B-B5D737F70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15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4BA199-D60B-6F43-C464-BD766C3B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822"/>
          <a:stretch/>
        </p:blipFill>
        <p:spPr>
          <a:xfrm>
            <a:off x="6679980" y="3728434"/>
            <a:ext cx="2666055" cy="723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7C3549-74EE-AD8D-A33E-307F1BDA7AD5}"/>
              </a:ext>
            </a:extLst>
          </p:cNvPr>
          <p:cNvSpPr txBox="1"/>
          <p:nvPr/>
        </p:nvSpPr>
        <p:spPr>
          <a:xfrm>
            <a:off x="8933474" y="4720573"/>
            <a:ext cx="2056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Electrostatic interaction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DDB509-4FAD-5F71-D041-671421BCB551}"/>
              </a:ext>
            </a:extLst>
          </p:cNvPr>
          <p:cNvCxnSpPr>
            <a:cxnSpLocks/>
          </p:cNvCxnSpPr>
          <p:nvPr/>
        </p:nvCxnSpPr>
        <p:spPr>
          <a:xfrm>
            <a:off x="8776082" y="4450981"/>
            <a:ext cx="314783" cy="22812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70DE09-CCB1-C2B5-9597-2FF916F041CF}"/>
              </a:ext>
            </a:extLst>
          </p:cNvPr>
          <p:cNvCxnSpPr>
            <a:cxnSpLocks/>
          </p:cNvCxnSpPr>
          <p:nvPr/>
        </p:nvCxnSpPr>
        <p:spPr>
          <a:xfrm flipH="1">
            <a:off x="7501765" y="4376114"/>
            <a:ext cx="200967" cy="2934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185CF9A-8715-B9A9-6569-D30FEF7B0A01}"/>
              </a:ext>
            </a:extLst>
          </p:cNvPr>
          <p:cNvSpPr txBox="1"/>
          <p:nvPr/>
        </p:nvSpPr>
        <p:spPr>
          <a:xfrm>
            <a:off x="6429605" y="4744542"/>
            <a:ext cx="2056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Gas phase Hamiltonian</a:t>
            </a:r>
          </a:p>
        </p:txBody>
      </p:sp>
    </p:spTree>
    <p:extLst>
      <p:ext uri="{BB962C8B-B14F-4D97-AF65-F5344CB8AC3E}">
        <p14:creationId xmlns:p14="http://schemas.microsoft.com/office/powerpoint/2010/main" val="2604310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329FCB-BE25-2985-BEDF-8E156DD66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618608-D604-BCFC-658E-386E46920A45}"/>
              </a:ext>
            </a:extLst>
          </p:cNvPr>
          <p:cNvSpPr txBox="1"/>
          <p:nvPr/>
        </p:nvSpPr>
        <p:spPr>
          <a:xfrm>
            <a:off x="389106" y="241832"/>
            <a:ext cx="9604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XP-PCM, a high-pressure extension of PCM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4D96C-9B9C-AFD3-4F1A-A5F1BC3DD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218" y="2318637"/>
            <a:ext cx="3594100" cy="723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D08B24-E18F-28FD-6346-35D81D6FDC6B}"/>
              </a:ext>
            </a:extLst>
          </p:cNvPr>
          <p:cNvSpPr txBox="1"/>
          <p:nvPr/>
        </p:nvSpPr>
        <p:spPr>
          <a:xfrm>
            <a:off x="8212753" y="1167121"/>
            <a:ext cx="2056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Electrostatic interaction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6B36E-AD61-4222-B8A6-D5BB21F7C891}"/>
              </a:ext>
            </a:extLst>
          </p:cNvPr>
          <p:cNvSpPr txBox="1"/>
          <p:nvPr/>
        </p:nvSpPr>
        <p:spPr>
          <a:xfrm>
            <a:off x="10072280" y="1776817"/>
            <a:ext cx="1696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Pauli repulsion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F0D331-2DCF-5FB6-3343-AB98B455A4E6}"/>
              </a:ext>
            </a:extLst>
          </p:cNvPr>
          <p:cNvCxnSpPr/>
          <p:nvPr/>
        </p:nvCxnSpPr>
        <p:spPr>
          <a:xfrm flipV="1">
            <a:off x="8212753" y="2120056"/>
            <a:ext cx="287596" cy="2033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526B76-9587-843B-5976-0A296FA72675}"/>
              </a:ext>
            </a:extLst>
          </p:cNvPr>
          <p:cNvCxnSpPr/>
          <p:nvPr/>
        </p:nvCxnSpPr>
        <p:spPr>
          <a:xfrm flipV="1">
            <a:off x="9577703" y="2358582"/>
            <a:ext cx="287596" cy="2033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B012D57-47E2-A8F6-5A10-B02E52F43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27" y="1347351"/>
            <a:ext cx="3994826" cy="399482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986A51-55DB-795E-2E88-62959D03377E}"/>
              </a:ext>
            </a:extLst>
          </p:cNvPr>
          <p:cNvCxnSpPr>
            <a:cxnSpLocks/>
          </p:cNvCxnSpPr>
          <p:nvPr/>
        </p:nvCxnSpPr>
        <p:spPr>
          <a:xfrm flipH="1">
            <a:off x="2297151" y="4821116"/>
            <a:ext cx="206062" cy="5210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4980E17-AEFE-3529-24BA-A6BB11DB4400}"/>
              </a:ext>
            </a:extLst>
          </p:cNvPr>
          <p:cNvSpPr txBox="1"/>
          <p:nvPr/>
        </p:nvSpPr>
        <p:spPr>
          <a:xfrm>
            <a:off x="749677" y="5365958"/>
            <a:ext cx="4274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Pauli repulsion (step potential) introduced at the molecular cavity boundary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EDA448E-077E-03B1-1CF1-D578293F0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7622" y="3678241"/>
            <a:ext cx="2108200" cy="13716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4699228-3B19-B247-6F32-ADAC78B1911B}"/>
              </a:ext>
            </a:extLst>
          </p:cNvPr>
          <p:cNvSpPr txBox="1"/>
          <p:nvPr/>
        </p:nvSpPr>
        <p:spPr>
          <a:xfrm>
            <a:off x="8145822" y="3515661"/>
            <a:ext cx="2344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Electronic energy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EB200C-6E9A-60C9-3531-322E63BF3112}"/>
              </a:ext>
            </a:extLst>
          </p:cNvPr>
          <p:cNvSpPr txBox="1"/>
          <p:nvPr/>
        </p:nvSpPr>
        <p:spPr>
          <a:xfrm>
            <a:off x="8223373" y="4698254"/>
            <a:ext cx="1941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Cavity volume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28577CD-2C7E-1368-9593-5A192AF5FA6D}"/>
              </a:ext>
            </a:extLst>
          </p:cNvPr>
          <p:cNvCxnSpPr/>
          <p:nvPr/>
        </p:nvCxnSpPr>
        <p:spPr>
          <a:xfrm flipV="1">
            <a:off x="7935777" y="3922111"/>
            <a:ext cx="287596" cy="2033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9ED9730-4667-BF6E-5A79-74239DB902A5}"/>
              </a:ext>
            </a:extLst>
          </p:cNvPr>
          <p:cNvCxnSpPr>
            <a:cxnSpLocks/>
          </p:cNvCxnSpPr>
          <p:nvPr/>
        </p:nvCxnSpPr>
        <p:spPr>
          <a:xfrm>
            <a:off x="7942262" y="4651677"/>
            <a:ext cx="281111" cy="16749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09C1AD7-BEAC-C707-A525-AB3EB440BAB4}"/>
              </a:ext>
            </a:extLst>
          </p:cNvPr>
          <p:cNvSpPr txBox="1"/>
          <p:nvPr/>
        </p:nvSpPr>
        <p:spPr>
          <a:xfrm>
            <a:off x="6131770" y="1132534"/>
            <a:ext cx="2056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Gas phase Hamiltonian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7742BAA-10B8-4307-8E11-84661697398A}"/>
              </a:ext>
            </a:extLst>
          </p:cNvPr>
          <p:cNvCxnSpPr>
            <a:cxnSpLocks/>
          </p:cNvCxnSpPr>
          <p:nvPr/>
        </p:nvCxnSpPr>
        <p:spPr>
          <a:xfrm flipH="1" flipV="1">
            <a:off x="7121951" y="2074387"/>
            <a:ext cx="4899" cy="28241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80F3CF5-8335-9AD4-930B-A6B4D39A62F7}"/>
              </a:ext>
            </a:extLst>
          </p:cNvPr>
          <p:cNvSpPr txBox="1"/>
          <p:nvPr/>
        </p:nvSpPr>
        <p:spPr>
          <a:xfrm>
            <a:off x="3192362" y="4340470"/>
            <a:ext cx="163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Continuum model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3CAC10-930A-35C7-68FF-F8683E5C429D}"/>
              </a:ext>
            </a:extLst>
          </p:cNvPr>
          <p:cNvSpPr txBox="1"/>
          <p:nvPr/>
        </p:nvSpPr>
        <p:spPr>
          <a:xfrm>
            <a:off x="5795299" y="5521945"/>
            <a:ext cx="6189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effectLst/>
                <a:latin typeface="Helvetica" pitchFamily="2" charset="0"/>
              </a:rPr>
              <a:t>Cammi, </a:t>
            </a:r>
            <a:r>
              <a:rPr lang="en-US" sz="1600" dirty="0">
                <a:solidFill>
                  <a:srgbClr val="318DC1"/>
                </a:solidFill>
                <a:effectLst/>
                <a:latin typeface="Helvetica" pitchFamily="2" charset="0"/>
              </a:rPr>
              <a:t>J. </a:t>
            </a:r>
            <a:r>
              <a:rPr lang="en-US" sz="1600" dirty="0" err="1">
                <a:solidFill>
                  <a:srgbClr val="318DC1"/>
                </a:solidFill>
                <a:effectLst/>
                <a:latin typeface="Helvetica" pitchFamily="2" charset="0"/>
              </a:rPr>
              <a:t>Comput</a:t>
            </a:r>
            <a:r>
              <a:rPr lang="en-US" sz="1600" dirty="0">
                <a:solidFill>
                  <a:srgbClr val="318DC1"/>
                </a:solidFill>
                <a:effectLst/>
                <a:latin typeface="Helvetica" pitchFamily="2" charset="0"/>
              </a:rPr>
              <a:t>. Chem. </a:t>
            </a: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36, 2246 (2015)</a:t>
            </a:r>
            <a:endParaRPr lang="en-US" sz="1600" dirty="0">
              <a:solidFill>
                <a:srgbClr val="318DC1"/>
              </a:solidFill>
              <a:effectLst/>
              <a:latin typeface="Helvetica" pitchFamily="2" charset="0"/>
            </a:endParaRPr>
          </a:p>
          <a:p>
            <a:r>
              <a:rPr lang="en-US" sz="1600" dirty="0">
                <a:effectLst/>
                <a:latin typeface="Helvetica" pitchFamily="2" charset="0"/>
              </a:rPr>
              <a:t>Chen, Hoffmann, Cammi, </a:t>
            </a:r>
            <a:r>
              <a:rPr lang="en-US" sz="1600" dirty="0" err="1">
                <a:solidFill>
                  <a:srgbClr val="318DC1"/>
                </a:solidFill>
                <a:effectLst/>
                <a:latin typeface="Helvetica" pitchFamily="2" charset="0"/>
              </a:rPr>
              <a:t>Angew</a:t>
            </a:r>
            <a:r>
              <a:rPr lang="en-US" sz="1600" dirty="0">
                <a:solidFill>
                  <a:srgbClr val="318DC1"/>
                </a:solidFill>
                <a:effectLst/>
                <a:latin typeface="Helvetica" pitchFamily="2" charset="0"/>
              </a:rPr>
              <a:t>. Chem., Int. Ed. </a:t>
            </a: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56, 11126 (2017)</a:t>
            </a:r>
            <a:endParaRPr lang="en-US" sz="1600" dirty="0">
              <a:solidFill>
                <a:srgbClr val="318DC1"/>
              </a:solidFill>
              <a:effectLst/>
              <a:latin typeface="Helvetica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76A78E-7268-8C58-4D6A-41FC891F73B2}"/>
              </a:ext>
            </a:extLst>
          </p:cNvPr>
          <p:cNvSpPr txBox="1"/>
          <p:nvPr/>
        </p:nvSpPr>
        <p:spPr>
          <a:xfrm>
            <a:off x="10052871" y="2561906"/>
            <a:ext cx="2056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Helvetica" pitchFamily="2" charset="0"/>
              </a:rPr>
              <a:t>Amovilli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 err="1">
                <a:latin typeface="Helvetica" pitchFamily="2" charset="0"/>
              </a:rPr>
              <a:t>Mennucci</a:t>
            </a:r>
            <a:r>
              <a:rPr lang="en-US" sz="1600" dirty="0">
                <a:latin typeface="Helvetica" pitchFamily="2" charset="0"/>
              </a:rPr>
              <a:t>,</a:t>
            </a:r>
            <a:r>
              <a:rPr lang="en-US" sz="1600" dirty="0">
                <a:solidFill>
                  <a:srgbClr val="308DC1"/>
                </a:solidFill>
                <a:latin typeface="Helvetica" pitchFamily="2" charset="0"/>
              </a:rPr>
              <a:t> J</a:t>
            </a:r>
            <a:r>
              <a:rPr lang="en-US" sz="1600" dirty="0">
                <a:solidFill>
                  <a:srgbClr val="308DC1"/>
                </a:solidFill>
                <a:effectLst/>
                <a:latin typeface="Helvetica" pitchFamily="2" charset="0"/>
              </a:rPr>
              <a:t>. Phys. Chem. B </a:t>
            </a: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101, 1051 (1997)</a:t>
            </a:r>
          </a:p>
        </p:txBody>
      </p:sp>
    </p:spTree>
    <p:extLst>
      <p:ext uri="{BB962C8B-B14F-4D97-AF65-F5344CB8AC3E}">
        <p14:creationId xmlns:p14="http://schemas.microsoft.com/office/powerpoint/2010/main" val="89151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26" grpId="0"/>
      <p:bldP spid="27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29D3C4-7AD1-4FF4-6066-81ED8CBBCE09}"/>
              </a:ext>
            </a:extLst>
          </p:cNvPr>
          <p:cNvSpPr txBox="1"/>
          <p:nvPr/>
        </p:nvSpPr>
        <p:spPr>
          <a:xfrm>
            <a:off x="535021" y="369651"/>
            <a:ext cx="85955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To obtain a higher pressure in XP-PCM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569F98-A89D-BDB0-C133-7F67848E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17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A9F6F7-9DE9-7EC6-1B25-FC06420BD72D}"/>
              </a:ext>
            </a:extLst>
          </p:cNvPr>
          <p:cNvSpPr txBox="1"/>
          <p:nvPr/>
        </p:nvSpPr>
        <p:spPr>
          <a:xfrm>
            <a:off x="5001629" y="1690816"/>
            <a:ext cx="69657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latin typeface="Corbel" panose="020B0503020204020204" pitchFamily="34" charset="0"/>
              </a:rPr>
              <a:t>Scale down the vdW radii</a:t>
            </a:r>
          </a:p>
          <a:p>
            <a:pPr lvl="1"/>
            <a:endParaRPr lang="en-US" sz="2800" dirty="0">
              <a:latin typeface="Corbel" panose="020B0503020204020204" pitchFamily="34" charset="0"/>
            </a:endParaRPr>
          </a:p>
          <a:p>
            <a:pPr lvl="1"/>
            <a:r>
              <a:rPr lang="en-US" sz="2800" dirty="0">
                <a:latin typeface="Corbel" panose="020B0503020204020204" pitchFamily="34" charset="0"/>
              </a:rPr>
              <a:t>Decreased cavity volume</a:t>
            </a:r>
          </a:p>
          <a:p>
            <a:pPr lvl="1"/>
            <a:endParaRPr lang="en-US" sz="2800" dirty="0">
              <a:latin typeface="Corbel" panose="020B0503020204020204" pitchFamily="34" charset="0"/>
            </a:endParaRPr>
          </a:p>
          <a:p>
            <a:pPr lvl="1"/>
            <a:r>
              <a:rPr lang="en-US" sz="2800" dirty="0">
                <a:latin typeface="Corbel" panose="020B0503020204020204" pitchFamily="34" charset="0"/>
              </a:rPr>
              <a:t>More electron density outside of the cavity</a:t>
            </a:r>
          </a:p>
          <a:p>
            <a:pPr lvl="1"/>
            <a:endParaRPr lang="en-US" sz="2800" dirty="0">
              <a:latin typeface="Corbel" panose="020B0503020204020204" pitchFamily="34" charset="0"/>
            </a:endParaRPr>
          </a:p>
          <a:p>
            <a:pPr lvl="1"/>
            <a:r>
              <a:rPr lang="en-US" sz="2800" dirty="0">
                <a:latin typeface="Corbel" panose="020B0503020204020204" pitchFamily="34" charset="0"/>
              </a:rPr>
              <a:t>Increased Pauli repulsion</a:t>
            </a:r>
          </a:p>
          <a:p>
            <a:pPr lvl="1"/>
            <a:endParaRPr lang="en-US" sz="2800" dirty="0">
              <a:latin typeface="Corbel" panose="020B0503020204020204" pitchFamily="34" charset="0"/>
            </a:endParaRPr>
          </a:p>
          <a:p>
            <a:pPr lvl="1"/>
            <a:r>
              <a:rPr lang="en-US" sz="2800" dirty="0">
                <a:latin typeface="Corbel" panose="020B0503020204020204" pitchFamily="34" charset="0"/>
              </a:rPr>
              <a:t>Increased pressure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7C08267-509E-564A-B673-439B0F50D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52" y="1604731"/>
            <a:ext cx="4142487" cy="414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39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329FCB-BE25-2985-BEDF-8E156DD66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618608-D604-BCFC-658E-386E46920A45}"/>
              </a:ext>
            </a:extLst>
          </p:cNvPr>
          <p:cNvSpPr txBox="1"/>
          <p:nvPr/>
        </p:nvSpPr>
        <p:spPr>
          <a:xfrm>
            <a:off x="389106" y="241832"/>
            <a:ext cx="9604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XP-PCM, a high-pressure extension of PCM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4D96C-9B9C-AFD3-4F1A-A5F1BC3DD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066" y="1311951"/>
            <a:ext cx="3594100" cy="723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012D57-47E2-A8F6-5A10-B02E52F43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27" y="1347351"/>
            <a:ext cx="3994826" cy="399482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986A51-55DB-795E-2E88-62959D03377E}"/>
              </a:ext>
            </a:extLst>
          </p:cNvPr>
          <p:cNvCxnSpPr>
            <a:cxnSpLocks/>
          </p:cNvCxnSpPr>
          <p:nvPr/>
        </p:nvCxnSpPr>
        <p:spPr>
          <a:xfrm flipH="1">
            <a:off x="2297151" y="4821116"/>
            <a:ext cx="206062" cy="5210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4980E17-AEFE-3529-24BA-A6BB11DB4400}"/>
              </a:ext>
            </a:extLst>
          </p:cNvPr>
          <p:cNvSpPr txBox="1"/>
          <p:nvPr/>
        </p:nvSpPr>
        <p:spPr>
          <a:xfrm>
            <a:off x="749677" y="5365958"/>
            <a:ext cx="4274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Pauli repulsion (step potential) introduced at the molecular cavity boundary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EDA448E-077E-03B1-1CF1-D578293F0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5281" y="2022157"/>
            <a:ext cx="2108200" cy="1371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80F3CF5-8335-9AD4-930B-A6B4D39A62F7}"/>
              </a:ext>
            </a:extLst>
          </p:cNvPr>
          <p:cNvSpPr txBox="1"/>
          <p:nvPr/>
        </p:nvSpPr>
        <p:spPr>
          <a:xfrm>
            <a:off x="3192362" y="4340470"/>
            <a:ext cx="163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Continuum model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889043-0B20-4016-76C3-F05D621356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905"/>
          <a:stretch/>
        </p:blipFill>
        <p:spPr>
          <a:xfrm>
            <a:off x="5951738" y="3649321"/>
            <a:ext cx="1956853" cy="5651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5617C69-2EF7-EF2A-0CAC-E322E27C10F5}"/>
              </a:ext>
            </a:extLst>
          </p:cNvPr>
          <p:cNvSpPr txBox="1"/>
          <p:nvPr/>
        </p:nvSpPr>
        <p:spPr>
          <a:xfrm>
            <a:off x="9717260" y="2788706"/>
            <a:ext cx="1226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entropic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95127E-4599-D76B-69E5-55E494C1AE7D}"/>
              </a:ext>
            </a:extLst>
          </p:cNvPr>
          <p:cNvSpPr txBox="1"/>
          <p:nvPr/>
        </p:nvSpPr>
        <p:spPr>
          <a:xfrm>
            <a:off x="8477873" y="2435588"/>
            <a:ext cx="1349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volume 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87FD83-71CD-BF41-5639-C41A773A9E17}"/>
              </a:ext>
            </a:extLst>
          </p:cNvPr>
          <p:cNvCxnSpPr>
            <a:cxnSpLocks/>
          </p:cNvCxnSpPr>
          <p:nvPr/>
        </p:nvCxnSpPr>
        <p:spPr>
          <a:xfrm flipH="1">
            <a:off x="8486386" y="3275408"/>
            <a:ext cx="272874" cy="3158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96A4763-3878-17D7-8BA5-48AFFF942004}"/>
              </a:ext>
            </a:extLst>
          </p:cNvPr>
          <p:cNvCxnSpPr>
            <a:cxnSpLocks/>
          </p:cNvCxnSpPr>
          <p:nvPr/>
        </p:nvCxnSpPr>
        <p:spPr>
          <a:xfrm flipH="1">
            <a:off x="9953383" y="3310835"/>
            <a:ext cx="261697" cy="30499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0EA9312-DC94-B0BF-F78F-DC2890155C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996" y="3695821"/>
            <a:ext cx="685800" cy="48006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EF56FB8-3160-D055-B6C8-126A15C9E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3325" y="3681071"/>
            <a:ext cx="1455420" cy="533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2E3A6BE-26D5-F3B4-34F5-6FB1066119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3180" y="3733429"/>
            <a:ext cx="365760" cy="33528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D92BCA5-1040-DA0F-65E3-48E0496965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905"/>
          <a:stretch/>
        </p:blipFill>
        <p:spPr>
          <a:xfrm>
            <a:off x="5965977" y="4640025"/>
            <a:ext cx="1956853" cy="5651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9C3CF1C-1D9C-5CE9-A4BD-094EB52296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7235" y="4686525"/>
            <a:ext cx="685800" cy="48006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BD66D81-DB7E-2EFA-4CDC-20BF852DC94D}"/>
              </a:ext>
            </a:extLst>
          </p:cNvPr>
          <p:cNvSpPr/>
          <p:nvPr/>
        </p:nvSpPr>
        <p:spPr>
          <a:xfrm rot="674196">
            <a:off x="6391979" y="4941680"/>
            <a:ext cx="245327" cy="263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D48E87-7223-966A-1649-166EA7F6464E}"/>
              </a:ext>
            </a:extLst>
          </p:cNvPr>
          <p:cNvSpPr txBox="1"/>
          <p:nvPr/>
        </p:nvSpPr>
        <p:spPr>
          <a:xfrm>
            <a:off x="6138554" y="5486763"/>
            <a:ext cx="3854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for geometry optimization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445B018-EA77-2D54-7069-25903DB5BD93}"/>
              </a:ext>
            </a:extLst>
          </p:cNvPr>
          <p:cNvCxnSpPr>
            <a:cxnSpLocks/>
          </p:cNvCxnSpPr>
          <p:nvPr/>
        </p:nvCxnSpPr>
        <p:spPr>
          <a:xfrm>
            <a:off x="6319018" y="5183612"/>
            <a:ext cx="99277" cy="2540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2264029-E324-74D9-F799-0568AF14E35C}"/>
              </a:ext>
            </a:extLst>
          </p:cNvPr>
          <p:cNvSpPr txBox="1"/>
          <p:nvPr/>
        </p:nvSpPr>
        <p:spPr>
          <a:xfrm>
            <a:off x="6140027" y="6008755"/>
            <a:ext cx="3624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318DC1"/>
                </a:solidFill>
                <a:effectLst/>
                <a:latin typeface="Helvetica" pitchFamily="2" charset="0"/>
              </a:rPr>
              <a:t>J. Chem. Phys. </a:t>
            </a: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157, 11401 (2022)</a:t>
            </a:r>
            <a:endParaRPr lang="en-US" sz="1600" dirty="0">
              <a:solidFill>
                <a:srgbClr val="318DC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35" grpId="0" animBg="1"/>
      <p:bldP spid="36" grpId="0"/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36FDD0-ABE3-CF52-C6F8-C630B55C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19</a:t>
            </a:fld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3EB5A5-63BF-3040-26AA-2CBAFE90FE05}"/>
              </a:ext>
            </a:extLst>
          </p:cNvPr>
          <p:cNvSpPr txBox="1"/>
          <p:nvPr/>
        </p:nvSpPr>
        <p:spPr>
          <a:xfrm>
            <a:off x="419991" y="386399"/>
            <a:ext cx="109327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Computational High-Pressure Organic Chemistry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8B57DD-DD0E-9B38-3555-16A1CF2E25CD}"/>
              </a:ext>
            </a:extLst>
          </p:cNvPr>
          <p:cNvSpPr txBox="1"/>
          <p:nvPr/>
        </p:nvSpPr>
        <p:spPr>
          <a:xfrm>
            <a:off x="6192455" y="4884517"/>
            <a:ext cx="914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 GPa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1F836C-A48E-ABC6-DCC7-D6A470BD8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476" y="1655532"/>
            <a:ext cx="10851957" cy="32555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E4A7A3-7D61-0BC0-6662-403B06FAAF7F}"/>
              </a:ext>
            </a:extLst>
          </p:cNvPr>
          <p:cNvSpPr txBox="1"/>
          <p:nvPr/>
        </p:nvSpPr>
        <p:spPr>
          <a:xfrm>
            <a:off x="9026004" y="4862849"/>
            <a:ext cx="1213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100 GPa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1F9B7-4E18-D4B8-F990-80CB6BA01BFB}"/>
              </a:ext>
            </a:extLst>
          </p:cNvPr>
          <p:cNvSpPr txBox="1"/>
          <p:nvPr/>
        </p:nvSpPr>
        <p:spPr>
          <a:xfrm>
            <a:off x="766476" y="5640604"/>
            <a:ext cx="9959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Are the general paradigms on structure and reactivity of organic molecules at 1 atm still valid under high pressure?</a:t>
            </a:r>
          </a:p>
        </p:txBody>
      </p:sp>
    </p:spTree>
    <p:extLst>
      <p:ext uri="{BB962C8B-B14F-4D97-AF65-F5344CB8AC3E}">
        <p14:creationId xmlns:p14="http://schemas.microsoft.com/office/powerpoint/2010/main" val="266141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5A7C14-9BBF-F962-E86D-8DAF8C07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3288CD-E0EC-9B07-BF46-DE4F2E831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300" y="1669024"/>
            <a:ext cx="1409700" cy="121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BFF7ED-5F4F-1162-C8A9-92D5811DF048}"/>
              </a:ext>
            </a:extLst>
          </p:cNvPr>
          <p:cNvSpPr txBox="1"/>
          <p:nvPr/>
        </p:nvSpPr>
        <p:spPr>
          <a:xfrm>
            <a:off x="6444633" y="1623427"/>
            <a:ext cx="983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Force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B0294F-4A64-1205-56EB-520C376F9090}"/>
              </a:ext>
            </a:extLst>
          </p:cNvPr>
          <p:cNvCxnSpPr>
            <a:cxnSpLocks/>
          </p:cNvCxnSpPr>
          <p:nvPr/>
        </p:nvCxnSpPr>
        <p:spPr>
          <a:xfrm flipV="1">
            <a:off x="6134339" y="1901547"/>
            <a:ext cx="310294" cy="1643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4E64A84-B62B-CFB6-0D2C-CA5FC63FC1BA}"/>
              </a:ext>
            </a:extLst>
          </p:cNvPr>
          <p:cNvSpPr txBox="1"/>
          <p:nvPr/>
        </p:nvSpPr>
        <p:spPr>
          <a:xfrm>
            <a:off x="6480873" y="2468013"/>
            <a:ext cx="862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Area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0406DD-119B-9A9D-8041-6DB590824C92}"/>
              </a:ext>
            </a:extLst>
          </p:cNvPr>
          <p:cNvCxnSpPr>
            <a:cxnSpLocks/>
          </p:cNvCxnSpPr>
          <p:nvPr/>
        </p:nvCxnSpPr>
        <p:spPr>
          <a:xfrm>
            <a:off x="6134339" y="2454296"/>
            <a:ext cx="281111" cy="1674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E11AAB1-475E-780C-7AFA-C627AD1C4A53}"/>
              </a:ext>
            </a:extLst>
          </p:cNvPr>
          <p:cNvSpPr txBox="1"/>
          <p:nvPr/>
        </p:nvSpPr>
        <p:spPr>
          <a:xfrm>
            <a:off x="419991" y="386399"/>
            <a:ext cx="20922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Pressure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17483B-4DED-D0B3-A1F1-F9C86C64FC9F}"/>
              </a:ext>
            </a:extLst>
          </p:cNvPr>
          <p:cNvSpPr txBox="1"/>
          <p:nvPr/>
        </p:nvSpPr>
        <p:spPr>
          <a:xfrm>
            <a:off x="1394115" y="3405212"/>
            <a:ext cx="99596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Mechanical definition, intuitive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Rarely used in real world measurements -- needs exact force and well-defined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Can be used in high pressure modeling</a:t>
            </a:r>
          </a:p>
        </p:txBody>
      </p:sp>
    </p:spTree>
    <p:extLst>
      <p:ext uri="{BB962C8B-B14F-4D97-AF65-F5344CB8AC3E}">
        <p14:creationId xmlns:p14="http://schemas.microsoft.com/office/powerpoint/2010/main" val="124650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94653BE-CD49-7CE2-EC0A-AB19460F16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828"/>
          <a:stretch>
            <a:fillRect/>
          </a:stretch>
        </p:blipFill>
        <p:spPr>
          <a:xfrm>
            <a:off x="698692" y="911332"/>
            <a:ext cx="11073317" cy="54743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C8DA92-74F4-EA0D-C252-02FB5B4E7DFC}"/>
              </a:ext>
            </a:extLst>
          </p:cNvPr>
          <p:cNvSpPr txBox="1"/>
          <p:nvPr/>
        </p:nvSpPr>
        <p:spPr>
          <a:xfrm>
            <a:off x="130794" y="5000706"/>
            <a:ext cx="56076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Methane</a:t>
            </a:r>
          </a:p>
          <a:p>
            <a:endParaRPr lang="en-US" sz="2800" dirty="0">
              <a:latin typeface="Corbel" panose="020B0503020204020204" pitchFamily="34" charset="0"/>
            </a:endParaRPr>
          </a:p>
          <a:p>
            <a:r>
              <a:rPr lang="en-US" sz="2800" dirty="0">
                <a:latin typeface="Corbel" panose="020B0503020204020204" pitchFamily="34" charset="0"/>
              </a:rPr>
              <a:t>Also benzene, diborane, ferrocene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BB28C4-EA46-7C45-53B5-F8309ECA52B4}"/>
              </a:ext>
            </a:extLst>
          </p:cNvPr>
          <p:cNvSpPr txBox="1"/>
          <p:nvPr/>
        </p:nvSpPr>
        <p:spPr>
          <a:xfrm>
            <a:off x="419991" y="386399"/>
            <a:ext cx="5368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Geometry optimization</a:t>
            </a:r>
          </a:p>
        </p:txBody>
      </p:sp>
    </p:spTree>
    <p:extLst>
      <p:ext uri="{BB962C8B-B14F-4D97-AF65-F5344CB8AC3E}">
        <p14:creationId xmlns:p14="http://schemas.microsoft.com/office/powerpoint/2010/main" val="2393524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324646-A089-4AE2-5AB5-4278D3EFC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545" y="479701"/>
            <a:ext cx="7772400" cy="58985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952081-36BB-C647-C121-CFA8C42A8CA4}"/>
              </a:ext>
            </a:extLst>
          </p:cNvPr>
          <p:cNvSpPr txBox="1"/>
          <p:nvPr/>
        </p:nvSpPr>
        <p:spPr>
          <a:xfrm>
            <a:off x="211015" y="6116688"/>
            <a:ext cx="2770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rbel" panose="020B0503020204020204" pitchFamily="34" charset="0"/>
              </a:rPr>
              <a:t>Para-cyclophane</a:t>
            </a:r>
          </a:p>
        </p:txBody>
      </p:sp>
    </p:spTree>
    <p:extLst>
      <p:ext uri="{BB962C8B-B14F-4D97-AF65-F5344CB8AC3E}">
        <p14:creationId xmlns:p14="http://schemas.microsoft.com/office/powerpoint/2010/main" val="1214634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29ED61B-CEC8-F8A0-29A5-AC5F416AD31D}"/>
              </a:ext>
            </a:extLst>
          </p:cNvPr>
          <p:cNvSpPr txBox="1"/>
          <p:nvPr/>
        </p:nvSpPr>
        <p:spPr>
          <a:xfrm>
            <a:off x="711591" y="524467"/>
            <a:ext cx="1117986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The extent of bond distance response to pressure depends linearly on three factors: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how high the pressure 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how strong the bond is, as measured by the force constant of the corresponding vibrational mode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how much volume reduction shortening the bond results in, as measured by the volume gradient of that vibrational </a:t>
            </a:r>
            <a:r>
              <a:rPr lang="en-US" sz="2800" dirty="0" err="1">
                <a:latin typeface="Corbel" panose="020B0503020204020204" pitchFamily="34" charset="0"/>
              </a:rPr>
              <a:t>modex</a:t>
            </a:r>
            <a:endParaRPr lang="en-US" sz="2800" dirty="0">
              <a:latin typeface="Corbel" panose="020B05030202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4FD500-8777-B3EE-A5B6-8F61107B6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518" y="4614107"/>
            <a:ext cx="4247271" cy="9290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7FBA08-8737-DE56-CD65-594F48D0292E}"/>
              </a:ext>
            </a:extLst>
          </p:cNvPr>
          <p:cNvSpPr txBox="1"/>
          <p:nvPr/>
        </p:nvSpPr>
        <p:spPr>
          <a:xfrm>
            <a:off x="883711" y="4570604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geometric change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974574-0758-E1FC-884A-FC8A1F57A82D}"/>
              </a:ext>
            </a:extLst>
          </p:cNvPr>
          <p:cNvSpPr txBox="1"/>
          <p:nvPr/>
        </p:nvSpPr>
        <p:spPr>
          <a:xfrm>
            <a:off x="4027805" y="5706165"/>
            <a:ext cx="2010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force constant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2B431D-918F-7AC9-A576-49A9F2F1E019}"/>
              </a:ext>
            </a:extLst>
          </p:cNvPr>
          <p:cNvSpPr txBox="1"/>
          <p:nvPr/>
        </p:nvSpPr>
        <p:spPr>
          <a:xfrm>
            <a:off x="6429522" y="5683539"/>
            <a:ext cx="2268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volume gradient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6E734D-A09B-3920-FAE7-47FA067EB81C}"/>
              </a:ext>
            </a:extLst>
          </p:cNvPr>
          <p:cNvSpPr txBox="1"/>
          <p:nvPr/>
        </p:nvSpPr>
        <p:spPr>
          <a:xfrm>
            <a:off x="8316352" y="4570603"/>
            <a:ext cx="2258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pressure change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63FB9-DF45-D701-DE5C-E2E5A5F5A251}"/>
              </a:ext>
            </a:extLst>
          </p:cNvPr>
          <p:cNvCxnSpPr>
            <a:cxnSpLocks/>
          </p:cNvCxnSpPr>
          <p:nvPr/>
        </p:nvCxnSpPr>
        <p:spPr>
          <a:xfrm flipH="1">
            <a:off x="5561512" y="5404016"/>
            <a:ext cx="200967" cy="29349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9AB02E-6547-F1B4-1937-796FABE8F6A1}"/>
              </a:ext>
            </a:extLst>
          </p:cNvPr>
          <p:cNvCxnSpPr>
            <a:cxnSpLocks/>
          </p:cNvCxnSpPr>
          <p:nvPr/>
        </p:nvCxnSpPr>
        <p:spPr>
          <a:xfrm flipH="1" flipV="1">
            <a:off x="3557955" y="4844939"/>
            <a:ext cx="378823" cy="18733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00038D-F893-3952-9400-6B248AE37147}"/>
              </a:ext>
            </a:extLst>
          </p:cNvPr>
          <p:cNvCxnSpPr>
            <a:cxnSpLocks/>
          </p:cNvCxnSpPr>
          <p:nvPr/>
        </p:nvCxnSpPr>
        <p:spPr>
          <a:xfrm flipH="1">
            <a:off x="6429522" y="5410758"/>
            <a:ext cx="87161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BDAFDF-CC90-5B06-8035-3FCC952DD860}"/>
              </a:ext>
            </a:extLst>
          </p:cNvPr>
          <p:cNvCxnSpPr>
            <a:cxnSpLocks/>
          </p:cNvCxnSpPr>
          <p:nvPr/>
        </p:nvCxnSpPr>
        <p:spPr>
          <a:xfrm flipH="1">
            <a:off x="7948246" y="4844939"/>
            <a:ext cx="306978" cy="936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E016813-5DDF-A200-295E-DD18C2E3A2B2}"/>
              </a:ext>
            </a:extLst>
          </p:cNvPr>
          <p:cNvCxnSpPr>
            <a:cxnSpLocks/>
          </p:cNvCxnSpPr>
          <p:nvPr/>
        </p:nvCxnSpPr>
        <p:spPr>
          <a:xfrm flipH="1" flipV="1">
            <a:off x="7295438" y="5399300"/>
            <a:ext cx="200967" cy="25610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383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9B2834-444E-A808-EDE9-1466ECC4D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24" y="157337"/>
            <a:ext cx="4613030" cy="23291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CD25D0-702E-6FDC-E786-CADC4DF2C157}"/>
              </a:ext>
            </a:extLst>
          </p:cNvPr>
          <p:cNvSpPr txBox="1"/>
          <p:nvPr/>
        </p:nvSpPr>
        <p:spPr>
          <a:xfrm>
            <a:off x="240325" y="2889395"/>
            <a:ext cx="43738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Bond elongates under P</a:t>
            </a:r>
          </a:p>
          <a:p>
            <a:r>
              <a:rPr lang="en-US" sz="2800" dirty="0">
                <a:latin typeface="Corbel" panose="020B0503020204020204" pitchFamily="34" charset="0"/>
              </a:rPr>
              <a:t> </a:t>
            </a:r>
          </a:p>
          <a:p>
            <a:r>
              <a:rPr lang="en-US" sz="2800" dirty="0">
                <a:latin typeface="Corbel" panose="020B0503020204020204" pitchFamily="34" charset="0"/>
              </a:rPr>
              <a:t>Explanation: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Negative force constant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Hammond’s postulate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B22EE-ABE5-A3F9-893B-58C0EB363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437" y="759655"/>
            <a:ext cx="7208846" cy="579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32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2">
            <a:extLst>
              <a:ext uri="{FF2B5EF4-FFF2-40B4-BE49-F238E27FC236}">
                <a16:creationId xmlns:a16="http://schemas.microsoft.com/office/drawing/2014/main" id="{5A6125F2-E6FF-A478-E75C-2F214EE67322}"/>
              </a:ext>
            </a:extLst>
          </p:cNvPr>
          <p:cNvGrpSpPr/>
          <p:nvPr/>
        </p:nvGrpSpPr>
        <p:grpSpPr>
          <a:xfrm>
            <a:off x="486085" y="1508521"/>
            <a:ext cx="2093807" cy="2573019"/>
            <a:chOff x="169" y="1782"/>
            <a:chExt cx="2473" cy="3039"/>
          </a:xfrm>
        </p:grpSpPr>
        <p:pic>
          <p:nvPicPr>
            <p:cNvPr id="9" name="图片 1">
              <a:extLst>
                <a:ext uri="{FF2B5EF4-FFF2-40B4-BE49-F238E27FC236}">
                  <a16:creationId xmlns:a16="http://schemas.microsoft.com/office/drawing/2014/main" id="{8C113AC8-D6DA-A083-DE2D-D4C5BE1A3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" r="931"/>
            <a:stretch>
              <a:fillRect/>
            </a:stretch>
          </p:blipFill>
          <p:spPr>
            <a:xfrm>
              <a:off x="169" y="1782"/>
              <a:ext cx="2473" cy="2567"/>
            </a:xfrm>
            <a:prstGeom prst="rect">
              <a:avLst/>
            </a:prstGeom>
          </p:spPr>
        </p:pic>
        <p:sp>
          <p:nvSpPr>
            <p:cNvPr id="10" name="文本框 0">
              <a:extLst>
                <a:ext uri="{FF2B5EF4-FFF2-40B4-BE49-F238E27FC236}">
                  <a16:creationId xmlns:a16="http://schemas.microsoft.com/office/drawing/2014/main" id="{CDC016DC-6634-BB95-919B-B460267A4948}"/>
                </a:ext>
              </a:extLst>
            </p:cNvPr>
            <p:cNvSpPr txBox="1"/>
            <p:nvPr/>
          </p:nvSpPr>
          <p:spPr>
            <a:xfrm>
              <a:off x="169" y="4276"/>
              <a:ext cx="2473" cy="54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cyclobutene</a:t>
              </a:r>
            </a:p>
          </p:txBody>
        </p:sp>
      </p:grpSp>
      <p:grpSp>
        <p:nvGrpSpPr>
          <p:cNvPr id="14" name="组合 1">
            <a:extLst>
              <a:ext uri="{FF2B5EF4-FFF2-40B4-BE49-F238E27FC236}">
                <a16:creationId xmlns:a16="http://schemas.microsoft.com/office/drawing/2014/main" id="{967E2760-E213-650F-361F-3EBEA011BAEA}"/>
              </a:ext>
            </a:extLst>
          </p:cNvPr>
          <p:cNvGrpSpPr/>
          <p:nvPr/>
        </p:nvGrpSpPr>
        <p:grpSpPr>
          <a:xfrm>
            <a:off x="7688474" y="975167"/>
            <a:ext cx="2599267" cy="3340946"/>
            <a:chOff x="6028" y="81"/>
            <a:chExt cx="3070" cy="3946"/>
          </a:xfrm>
        </p:grpSpPr>
        <p:pic>
          <p:nvPicPr>
            <p:cNvPr id="15" name="图片 10">
              <a:extLst>
                <a:ext uri="{FF2B5EF4-FFF2-40B4-BE49-F238E27FC236}">
                  <a16:creationId xmlns:a16="http://schemas.microsoft.com/office/drawing/2014/main" id="{FACD9A2E-C52B-B1D4-BB72-F5AF20D3B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5" r="1865"/>
            <a:stretch>
              <a:fillRect/>
            </a:stretch>
          </p:blipFill>
          <p:spPr>
            <a:xfrm>
              <a:off x="6517" y="81"/>
              <a:ext cx="2093" cy="3352"/>
            </a:xfrm>
            <a:prstGeom prst="rect">
              <a:avLst/>
            </a:prstGeom>
          </p:spPr>
        </p:pic>
        <p:sp>
          <p:nvSpPr>
            <p:cNvPr id="16" name="文本框 0">
              <a:extLst>
                <a:ext uri="{FF2B5EF4-FFF2-40B4-BE49-F238E27FC236}">
                  <a16:creationId xmlns:a16="http://schemas.microsoft.com/office/drawing/2014/main" id="{8FF4BD94-3A32-0954-D141-86AEDF278883}"/>
                </a:ext>
              </a:extLst>
            </p:cNvPr>
            <p:cNvSpPr txBox="1"/>
            <p:nvPr/>
          </p:nvSpPr>
          <p:spPr>
            <a:xfrm>
              <a:off x="6028" y="3482"/>
              <a:ext cx="3070" cy="54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s-cis-butadiene</a:t>
              </a:r>
              <a:endParaRPr lang="zh-CN" alt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38CA813-06A7-EF97-D4FE-000B4D43C1E5}"/>
              </a:ext>
            </a:extLst>
          </p:cNvPr>
          <p:cNvGraphicFramePr>
            <a:graphicFrameLocks noGrp="1"/>
          </p:cNvGraphicFramePr>
          <p:nvPr/>
        </p:nvGraphicFramePr>
        <p:xfrm>
          <a:off x="7496492" y="4316113"/>
          <a:ext cx="2983230" cy="24759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75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7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1942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</a:rPr>
                        <a:t>p(</a:t>
                      </a:r>
                      <a:r>
                        <a:rPr lang="en-US" altLang="zh-CN" sz="1800" dirty="0" err="1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</a:rPr>
                        <a:t>GPa</a:t>
                      </a: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</a:rPr>
                        <a:t>)</a:t>
                      </a:r>
                      <a:endParaRPr lang="en-US" altLang="zh-CN" sz="1800" dirty="0">
                        <a:solidFill>
                          <a:sysClr val="windowText" lastClr="000000"/>
                        </a:solidFill>
                        <a:latin typeface="Barlow" panose="000005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Frequency (cm</a:t>
                      </a:r>
                      <a:r>
                        <a:rPr lang="en-US" altLang="zh-CN" sz="1800" baseline="300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05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00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53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1.6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  <a:endParaRPr lang="en-US" altLang="en-US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20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2.7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75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20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64836DF-A2D6-2904-E2CE-6E7503FF883F}"/>
              </a:ext>
            </a:extLst>
          </p:cNvPr>
          <p:cNvGraphicFramePr>
            <a:graphicFrameLocks noGrp="1"/>
          </p:cNvGraphicFramePr>
          <p:nvPr/>
        </p:nvGraphicFramePr>
        <p:xfrm>
          <a:off x="294144" y="4245565"/>
          <a:ext cx="2943042" cy="24888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9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608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p(</a:t>
                      </a:r>
                      <a:r>
                        <a:rPr lang="en-US" altLang="zh-CN" sz="1800" dirty="0" err="1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GPa</a:t>
                      </a: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Frequency (cm</a:t>
                      </a:r>
                      <a:r>
                        <a:rPr lang="en-US" altLang="zh-CN" sz="1800" baseline="300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432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879</a:t>
                      </a: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751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885</a:t>
                      </a: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730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887</a:t>
                      </a: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581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2.6</a:t>
                      </a: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891</a:t>
                      </a: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35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4.6</a:t>
                      </a: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898</a:t>
                      </a: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581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6.3</a:t>
                      </a: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i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cs typeface="Calibri" panose="020F0502020204030204" pitchFamily="34" charset="0"/>
                        </a:rPr>
                        <a:t>903</a:t>
                      </a: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B70403B4-C2F4-0205-58AF-DD76A136D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80B73B3-FBE5-4B56-9270-60E1B6A525C6}" type="slidenum">
              <a:rPr lang="en-US" smtClean="0"/>
              <a:t>24</a:t>
            </a:fld>
            <a:endParaRPr lang="en-US" dirty="0"/>
          </a:p>
        </p:txBody>
      </p:sp>
      <p:pic>
        <p:nvPicPr>
          <p:cNvPr id="22" name="5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976A40F9-01F8-BE6A-9D3B-933CF7C715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40901" y="1674904"/>
            <a:ext cx="1904143" cy="1875062"/>
          </a:xfrm>
          <a:prstGeom prst="rect">
            <a:avLst/>
          </a:prstGeom>
        </p:spPr>
      </p:pic>
      <p:pic>
        <p:nvPicPr>
          <p:cNvPr id="23" name="c1432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90586A55-1AD5-765B-997F-A139A9DFF1F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894" y="1085334"/>
            <a:ext cx="1600779" cy="2953637"/>
          </a:xfrm>
          <a:prstGeom prst="rect">
            <a:avLst/>
          </a:prstGeom>
        </p:spPr>
      </p:pic>
      <p:pic>
        <p:nvPicPr>
          <p:cNvPr id="24" name="Picture 23" descr="reaction-a">
            <a:extLst>
              <a:ext uri="{FF2B5EF4-FFF2-40B4-BE49-F238E27FC236}">
                <a16:creationId xmlns:a16="http://schemas.microsoft.com/office/drawing/2014/main" id="{B2A86480-127F-F562-02EA-7636974B39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4678" y="2032617"/>
            <a:ext cx="2825327" cy="101854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AD5F71-67AD-2E57-CB34-7AAA5FFCA0AA}"/>
              </a:ext>
            </a:extLst>
          </p:cNvPr>
          <p:cNvSpPr txBox="1"/>
          <p:nvPr/>
        </p:nvSpPr>
        <p:spPr>
          <a:xfrm>
            <a:off x="389106" y="241832"/>
            <a:ext cx="5075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Vibrational frequency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8E309CE8-2B8F-6695-1A63-EE5D78D63164}"/>
                  </a:ext>
                </a:extLst>
              </p14:cNvPr>
              <p14:cNvContentPartPr/>
              <p14:nvPr/>
            </p14:nvContentPartPr>
            <p14:xfrm>
              <a:off x="2689541" y="4866594"/>
              <a:ext cx="275400" cy="17229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8E309CE8-2B8F-6695-1A63-EE5D78D6316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71541" y="4848594"/>
                <a:ext cx="311040" cy="175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4692BB85-1325-6AE6-B288-BDA6DFE94DC5}"/>
                  </a:ext>
                </a:extLst>
              </p14:cNvPr>
              <p14:cNvContentPartPr/>
              <p14:nvPr/>
            </p14:nvContentPartPr>
            <p14:xfrm>
              <a:off x="10061261" y="4933914"/>
              <a:ext cx="244800" cy="17517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4692BB85-1325-6AE6-B288-BDA6DFE94DC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043261" y="4915914"/>
                <a:ext cx="280440" cy="178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424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">
            <a:extLst>
              <a:ext uri="{FF2B5EF4-FFF2-40B4-BE49-F238E27FC236}">
                <a16:creationId xmlns:a16="http://schemas.microsoft.com/office/drawing/2014/main" id="{1F212587-8972-5B38-00A7-E1C0426BC02D}"/>
              </a:ext>
            </a:extLst>
          </p:cNvPr>
          <p:cNvGrpSpPr/>
          <p:nvPr/>
        </p:nvGrpSpPr>
        <p:grpSpPr>
          <a:xfrm>
            <a:off x="561012" y="1274546"/>
            <a:ext cx="2436974" cy="3091548"/>
            <a:chOff x="6198" y="647"/>
            <a:chExt cx="2912" cy="3552"/>
          </a:xfrm>
        </p:grpSpPr>
        <p:pic>
          <p:nvPicPr>
            <p:cNvPr id="10" name="图片 10">
              <a:extLst>
                <a:ext uri="{FF2B5EF4-FFF2-40B4-BE49-F238E27FC236}">
                  <a16:creationId xmlns:a16="http://schemas.microsoft.com/office/drawing/2014/main" id="{5D11E0DF-9801-170C-C410-47C2BD871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" b="72"/>
            <a:stretch>
              <a:fillRect/>
            </a:stretch>
          </p:blipFill>
          <p:spPr>
            <a:xfrm>
              <a:off x="6688" y="647"/>
              <a:ext cx="1933" cy="3095"/>
            </a:xfrm>
            <a:prstGeom prst="rect">
              <a:avLst/>
            </a:prstGeom>
          </p:spPr>
        </p:pic>
        <p:sp>
          <p:nvSpPr>
            <p:cNvPr id="11" name="文本框 0">
              <a:extLst>
                <a:ext uri="{FF2B5EF4-FFF2-40B4-BE49-F238E27FC236}">
                  <a16:creationId xmlns:a16="http://schemas.microsoft.com/office/drawing/2014/main" id="{04D1B052-5AD5-4966-2492-0FEE28795759}"/>
                </a:ext>
              </a:extLst>
            </p:cNvPr>
            <p:cNvSpPr txBox="1"/>
            <p:nvPr/>
          </p:nvSpPr>
          <p:spPr>
            <a:xfrm>
              <a:off x="6198" y="3669"/>
              <a:ext cx="2912" cy="53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s-cis-butadiene</a:t>
              </a:r>
              <a:endParaRPr lang="zh-CN" alt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Google Shape;799;p38">
            <a:extLst>
              <a:ext uri="{FF2B5EF4-FFF2-40B4-BE49-F238E27FC236}">
                <a16:creationId xmlns:a16="http://schemas.microsoft.com/office/drawing/2014/main" id="{5A1ED04F-1324-95E1-3C50-5C9CFECCCE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1490" y="260106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altLang="en-GB" sz="4000" b="1" dirty="0">
                <a:latin typeface="Corbel" panose="020B0503020204020204" pitchFamily="34" charset="0"/>
              </a:rPr>
              <a:t>Coupling between normal modes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3293C97D-3486-BA9A-4085-9AFF743A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80B73B3-FBE5-4B56-9270-60E1B6A525C6}" type="slidenum">
              <a:rPr lang="en-US" smtClean="0"/>
              <a:t>25</a:t>
            </a:fld>
            <a:endParaRPr lang="en-US" dirty="0"/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id="{14ACC38C-B1B1-ED76-E0C1-580A64A2D608}"/>
              </a:ext>
            </a:extLst>
          </p:cNvPr>
          <p:cNvSpPr txBox="1"/>
          <p:nvPr/>
        </p:nvSpPr>
        <p:spPr>
          <a:xfrm>
            <a:off x="6535895" y="1771645"/>
            <a:ext cx="4910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Anharmonic frequency calculation:</a:t>
            </a:r>
          </a:p>
        </p:txBody>
      </p:sp>
      <p:graphicFrame>
        <p:nvGraphicFramePr>
          <p:cNvPr id="15" name="表格 29">
            <a:extLst>
              <a:ext uri="{FF2B5EF4-FFF2-40B4-BE49-F238E27FC236}">
                <a16:creationId xmlns:a16="http://schemas.microsoft.com/office/drawing/2014/main" id="{4E6ABE92-8067-7519-3D8C-10785D0CF526}"/>
              </a:ext>
            </a:extLst>
          </p:cNvPr>
          <p:cNvGraphicFramePr>
            <a:graphicFrameLocks noGrp="1"/>
          </p:cNvGraphicFramePr>
          <p:nvPr/>
        </p:nvGraphicFramePr>
        <p:xfrm>
          <a:off x="6388648" y="2601229"/>
          <a:ext cx="5528078" cy="307043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94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4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532">
                <a:tc rowSpan="6"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Mode 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</a:t>
                      </a:r>
                      <a:r>
                        <a:rPr lang="en-US" altLang="zh-CN" sz="2000" dirty="0"/>
                        <a:t>ndex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Cubic force constant(aJ⋅amu</a:t>
                      </a:r>
                      <a:r>
                        <a:rPr lang="en-US" sz="2000" baseline="30000" dirty="0"/>
                        <a:t>−3/2</a:t>
                      </a:r>
                      <a:r>
                        <a:rPr lang="en-US" sz="2000" dirty="0"/>
                        <a:t>⋅ A</a:t>
                      </a:r>
                      <a:r>
                        <a:rPr lang="en-US" sz="2000" baseline="30000" dirty="0"/>
                        <a:t>˚−3</a:t>
                      </a:r>
                      <a:r>
                        <a:rPr lang="en-US" sz="20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18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Mode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-0.084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18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Mode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0.093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18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Mode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0.121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18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Mode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-0.880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18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Mode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0.245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文本框 30">
            <a:extLst>
              <a:ext uri="{FF2B5EF4-FFF2-40B4-BE49-F238E27FC236}">
                <a16:creationId xmlns:a16="http://schemas.microsoft.com/office/drawing/2014/main" id="{9DE1EEF5-6465-BE57-9C19-EAB3D208A4D2}"/>
              </a:ext>
            </a:extLst>
          </p:cNvPr>
          <p:cNvSpPr txBox="1"/>
          <p:nvPr/>
        </p:nvSpPr>
        <p:spPr>
          <a:xfrm>
            <a:off x="3458203" y="5971629"/>
            <a:ext cx="3089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Harmonic oscillation approximation</a:t>
            </a:r>
          </a:p>
        </p:txBody>
      </p:sp>
      <p:grpSp>
        <p:nvGrpSpPr>
          <p:cNvPr id="18" name="组合 35">
            <a:extLst>
              <a:ext uri="{FF2B5EF4-FFF2-40B4-BE49-F238E27FC236}">
                <a16:creationId xmlns:a16="http://schemas.microsoft.com/office/drawing/2014/main" id="{CDBA4315-03B1-0653-CE03-4E4FF4316A7F}"/>
              </a:ext>
            </a:extLst>
          </p:cNvPr>
          <p:cNvGrpSpPr/>
          <p:nvPr/>
        </p:nvGrpSpPr>
        <p:grpSpPr>
          <a:xfrm>
            <a:off x="3976711" y="1349159"/>
            <a:ext cx="1600780" cy="3357190"/>
            <a:chOff x="3976711" y="1349159"/>
            <a:chExt cx="1600780" cy="3357190"/>
          </a:xfrm>
        </p:grpSpPr>
        <p:pic>
          <p:nvPicPr>
            <p:cNvPr id="19" name="c1432 (online-video-cutter.com)">
              <a:hlinkClick r:id="" action="ppaction://media"/>
              <a:extLst>
                <a:ext uri="{FF2B5EF4-FFF2-40B4-BE49-F238E27FC236}">
                  <a16:creationId xmlns:a16="http://schemas.microsoft.com/office/drawing/2014/main" id="{55B51889-0419-C2EC-44E0-B7B3517A9783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5"/>
            <a:stretch>
              <a:fillRect/>
            </a:stretch>
          </p:blipFill>
          <p:spPr>
            <a:xfrm>
              <a:off x="3976712" y="1349159"/>
              <a:ext cx="1600779" cy="2953637"/>
            </a:xfrm>
            <a:prstGeom prst="rect">
              <a:avLst/>
            </a:prstGeom>
          </p:spPr>
        </p:pic>
        <p:sp>
          <p:nvSpPr>
            <p:cNvPr id="20" name="文本框 33">
              <a:extLst>
                <a:ext uri="{FF2B5EF4-FFF2-40B4-BE49-F238E27FC236}">
                  <a16:creationId xmlns:a16="http://schemas.microsoft.com/office/drawing/2014/main" id="{81548D2D-AAFB-DDC4-39F1-483FAE5C67AF}"/>
                </a:ext>
              </a:extLst>
            </p:cNvPr>
            <p:cNvSpPr txBox="1"/>
            <p:nvPr/>
          </p:nvSpPr>
          <p:spPr>
            <a:xfrm>
              <a:off x="3976711" y="4306239"/>
              <a:ext cx="1600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Mode 1</a:t>
              </a:r>
            </a:p>
          </p:txBody>
        </p:sp>
      </p:grpSp>
      <p:sp>
        <p:nvSpPr>
          <p:cNvPr id="21" name="矩形: 圆角 36">
            <a:extLst>
              <a:ext uri="{FF2B5EF4-FFF2-40B4-BE49-F238E27FC236}">
                <a16:creationId xmlns:a16="http://schemas.microsoft.com/office/drawing/2014/main" id="{CE05B0D3-83DB-4025-81FC-49F520D56E8C}"/>
              </a:ext>
            </a:extLst>
          </p:cNvPr>
          <p:cNvSpPr/>
          <p:nvPr/>
        </p:nvSpPr>
        <p:spPr>
          <a:xfrm>
            <a:off x="7460340" y="4685331"/>
            <a:ext cx="4456386" cy="47525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50F50B9C-7A2E-C3AC-9E54-65F47CA27C05}"/>
              </a:ext>
            </a:extLst>
          </p:cNvPr>
          <p:cNvGraphicFramePr>
            <a:graphicFrameLocks noGrp="1"/>
          </p:cNvGraphicFramePr>
          <p:nvPr/>
        </p:nvGraphicFramePr>
        <p:xfrm>
          <a:off x="275274" y="4337748"/>
          <a:ext cx="2983230" cy="24759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75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7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1942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</a:rPr>
                        <a:t>p(</a:t>
                      </a:r>
                      <a:r>
                        <a:rPr lang="en-US" altLang="zh-CN" sz="1800" dirty="0" err="1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</a:rPr>
                        <a:t>GPa</a:t>
                      </a: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</a:rPr>
                        <a:t>)</a:t>
                      </a:r>
                      <a:endParaRPr lang="en-US" altLang="zh-CN" sz="1800" dirty="0">
                        <a:solidFill>
                          <a:sysClr val="windowText" lastClr="000000"/>
                        </a:solidFill>
                        <a:latin typeface="Barlow" panose="000005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Frequency (cm</a:t>
                      </a:r>
                      <a:r>
                        <a:rPr lang="en-US" altLang="zh-CN" sz="1800" baseline="300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-1</a:t>
                      </a: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latin typeface="Barlow" panose="00000500000000000000" pitchFamily="2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05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00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53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1.6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  <a:endParaRPr lang="en-US" altLang="en-US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20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2.7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75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204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6.1</a:t>
                      </a:r>
                      <a:endParaRPr lang="en-US" altLang="zh-CN" sz="1800" b="0" i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ctr" fontAlgn="ctr"/>
                      <a:r>
                        <a:rPr lang="en-US" altLang="zh-CN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  <a:endParaRPr lang="en-US" altLang="zh-CN" sz="1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583" marR="10583" marT="1058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19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14" grpId="0"/>
      <p:bldP spid="16" grpId="0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57F82F0F-37B4-A3A1-91E5-FDC5DC2C2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80B73B3-FBE5-4B56-9270-60E1B6A525C6}" type="slidenum">
              <a:rPr lang="en-US" smtClean="0"/>
              <a:t>26</a:t>
            </a:fld>
            <a:endParaRPr lang="en-US" dirty="0"/>
          </a:p>
        </p:txBody>
      </p:sp>
      <p:grpSp>
        <p:nvGrpSpPr>
          <p:cNvPr id="10" name="组合 6">
            <a:extLst>
              <a:ext uri="{FF2B5EF4-FFF2-40B4-BE49-F238E27FC236}">
                <a16:creationId xmlns:a16="http://schemas.microsoft.com/office/drawing/2014/main" id="{1649C148-ADB6-D54E-E321-7F4EE8FEBFDF}"/>
              </a:ext>
            </a:extLst>
          </p:cNvPr>
          <p:cNvGrpSpPr/>
          <p:nvPr/>
        </p:nvGrpSpPr>
        <p:grpSpPr>
          <a:xfrm>
            <a:off x="597445" y="1915470"/>
            <a:ext cx="1902624" cy="3767353"/>
            <a:chOff x="3976711" y="1349159"/>
            <a:chExt cx="1600780" cy="3370059"/>
          </a:xfrm>
        </p:grpSpPr>
        <p:pic>
          <p:nvPicPr>
            <p:cNvPr id="11" name="c1432 (online-video-cutter.com)">
              <a:hlinkClick r:id="" action="ppaction://media"/>
              <a:extLst>
                <a:ext uri="{FF2B5EF4-FFF2-40B4-BE49-F238E27FC236}">
                  <a16:creationId xmlns:a16="http://schemas.microsoft.com/office/drawing/2014/main" id="{7995E087-9565-F08F-609B-F99E12811DD2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3976712" y="1349159"/>
              <a:ext cx="1600779" cy="2953637"/>
            </a:xfrm>
            <a:prstGeom prst="rect">
              <a:avLst/>
            </a:prstGeom>
          </p:spPr>
        </p:pic>
        <p:sp>
          <p:nvSpPr>
            <p:cNvPr id="12" name="文本框 23">
              <a:extLst>
                <a:ext uri="{FF2B5EF4-FFF2-40B4-BE49-F238E27FC236}">
                  <a16:creationId xmlns:a16="http://schemas.microsoft.com/office/drawing/2014/main" id="{6C059B16-9CF5-BF71-05D2-1414F26D36F7}"/>
                </a:ext>
              </a:extLst>
            </p:cNvPr>
            <p:cNvSpPr txBox="1"/>
            <p:nvPr/>
          </p:nvSpPr>
          <p:spPr>
            <a:xfrm>
              <a:off x="3976711" y="4306239"/>
              <a:ext cx="1600779" cy="41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Mode 1</a:t>
              </a:r>
            </a:p>
          </p:txBody>
        </p:sp>
      </p:grpSp>
      <p:grpSp>
        <p:nvGrpSpPr>
          <p:cNvPr id="18" name="组合 30">
            <a:extLst>
              <a:ext uri="{FF2B5EF4-FFF2-40B4-BE49-F238E27FC236}">
                <a16:creationId xmlns:a16="http://schemas.microsoft.com/office/drawing/2014/main" id="{ECBAEE18-B22C-F394-F154-F0E415706903}"/>
              </a:ext>
            </a:extLst>
          </p:cNvPr>
          <p:cNvGrpSpPr/>
          <p:nvPr/>
        </p:nvGrpSpPr>
        <p:grpSpPr>
          <a:xfrm>
            <a:off x="5119238" y="907066"/>
            <a:ext cx="5885094" cy="2043845"/>
            <a:chOff x="5119237" y="1561519"/>
            <a:chExt cx="5885094" cy="20438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2">
                  <a:extLst>
                    <a:ext uri="{FF2B5EF4-FFF2-40B4-BE49-F238E27FC236}">
                      <a16:creationId xmlns:a16="http://schemas.microsoft.com/office/drawing/2014/main" id="{627D4931-1851-2FE4-0F4A-8A9BA3809992}"/>
                    </a:ext>
                  </a:extLst>
                </p:cNvPr>
                <p:cNvSpPr txBox="1"/>
                <p:nvPr/>
              </p:nvSpPr>
              <p:spPr>
                <a:xfrm>
                  <a:off x="6963812" y="2287102"/>
                  <a:ext cx="2511906" cy="103932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ar-SA" sz="2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ar-SA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ar-SA" sz="22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ar-SA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SA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ar-SA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ar-SA" sz="22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ar-SA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SA" sz="22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ar-SA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ar-SA" sz="2200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0.88</m:t>
                        </m:r>
                      </m:oMath>
                    </m:oMathPara>
                  </a14:m>
                  <a:endParaRPr lang="ar-SA" dirty="0"/>
                </a:p>
                <a:p>
                  <a:endParaRPr lang="en-US" sz="2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文本框 12">
                  <a:extLst>
                    <a:ext uri="{FF2B5EF4-FFF2-40B4-BE49-F238E27FC236}">
                      <a16:creationId xmlns:a16="http://schemas.microsoft.com/office/drawing/2014/main" id="{627D4931-1851-2FE4-0F4A-8A9BA38099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3812" y="2287102"/>
                  <a:ext cx="2511906" cy="1039323"/>
                </a:xfrm>
                <a:prstGeom prst="rect">
                  <a:avLst/>
                </a:prstGeom>
                <a:blipFill>
                  <a:blip r:embed="rId7"/>
                  <a:stretch>
                    <a:fillRect t="-2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文本框 17">
              <a:extLst>
                <a:ext uri="{FF2B5EF4-FFF2-40B4-BE49-F238E27FC236}">
                  <a16:creationId xmlns:a16="http://schemas.microsoft.com/office/drawing/2014/main" id="{BF307642-3319-FF38-0060-F54F26197DA4}"/>
                </a:ext>
              </a:extLst>
            </p:cNvPr>
            <p:cNvSpPr txBox="1"/>
            <p:nvPr/>
          </p:nvSpPr>
          <p:spPr>
            <a:xfrm>
              <a:off x="5119237" y="2251707"/>
              <a:ext cx="18773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Cubic force constant:</a:t>
              </a:r>
            </a:p>
          </p:txBody>
        </p:sp>
        <p:sp>
          <p:nvSpPr>
            <p:cNvPr id="22" name="文本框 18">
              <a:extLst>
                <a:ext uri="{FF2B5EF4-FFF2-40B4-BE49-F238E27FC236}">
                  <a16:creationId xmlns:a16="http://schemas.microsoft.com/office/drawing/2014/main" id="{88D47557-82C6-AEB0-B710-C038CB3DE04D}"/>
                </a:ext>
              </a:extLst>
            </p:cNvPr>
            <p:cNvSpPr txBox="1"/>
            <p:nvPr/>
          </p:nvSpPr>
          <p:spPr>
            <a:xfrm>
              <a:off x="8841155" y="1561519"/>
              <a:ext cx="21631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force constant</a:t>
              </a:r>
            </a:p>
          </p:txBody>
        </p:sp>
        <p:cxnSp>
          <p:nvCxnSpPr>
            <p:cNvPr id="23" name="直接箭头连接符 15">
              <a:extLst>
                <a:ext uri="{FF2B5EF4-FFF2-40B4-BE49-F238E27FC236}">
                  <a16:creationId xmlns:a16="http://schemas.microsoft.com/office/drawing/2014/main" id="{18889823-D9F0-B48C-7283-7D74C9F42932}"/>
                </a:ext>
              </a:extLst>
            </p:cNvPr>
            <p:cNvCxnSpPr/>
            <p:nvPr/>
          </p:nvCxnSpPr>
          <p:spPr>
            <a:xfrm flipV="1">
              <a:off x="8271103" y="2007409"/>
              <a:ext cx="591207" cy="31458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0">
              <a:extLst>
                <a:ext uri="{FF2B5EF4-FFF2-40B4-BE49-F238E27FC236}">
                  <a16:creationId xmlns:a16="http://schemas.microsoft.com/office/drawing/2014/main" id="{6C64D4CF-B8AA-C5FB-35A5-C8E3044CC16E}"/>
                </a:ext>
              </a:extLst>
            </p:cNvPr>
            <p:cNvSpPr txBox="1"/>
            <p:nvPr/>
          </p:nvSpPr>
          <p:spPr>
            <a:xfrm>
              <a:off x="8841155" y="2835923"/>
              <a:ext cx="18773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Displacement of mode 22</a:t>
              </a:r>
            </a:p>
          </p:txBody>
        </p:sp>
        <p:cxnSp>
          <p:nvCxnSpPr>
            <p:cNvPr id="25" name="直接箭头连接符 21">
              <a:extLst>
                <a:ext uri="{FF2B5EF4-FFF2-40B4-BE49-F238E27FC236}">
                  <a16:creationId xmlns:a16="http://schemas.microsoft.com/office/drawing/2014/main" id="{5CD7DCD3-2396-B824-51DA-4B2E9376971D}"/>
                </a:ext>
              </a:extLst>
            </p:cNvPr>
            <p:cNvCxnSpPr>
              <a:endCxn id="24" idx="1"/>
            </p:cNvCxnSpPr>
            <p:nvPr/>
          </p:nvCxnSpPr>
          <p:spPr>
            <a:xfrm>
              <a:off x="8385698" y="3021148"/>
              <a:ext cx="455457" cy="19949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本框 27">
            <a:extLst>
              <a:ext uri="{FF2B5EF4-FFF2-40B4-BE49-F238E27FC236}">
                <a16:creationId xmlns:a16="http://schemas.microsoft.com/office/drawing/2014/main" id="{DB148649-34D5-706C-8E9A-5D9C7D91AFBC}"/>
              </a:ext>
            </a:extLst>
          </p:cNvPr>
          <p:cNvSpPr txBox="1"/>
          <p:nvPr/>
        </p:nvSpPr>
        <p:spPr>
          <a:xfrm>
            <a:off x="5134909" y="2940030"/>
            <a:ext cx="64596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Under pressure, all C-H becomes shorter, meaning a positive change of q</a:t>
            </a:r>
            <a:r>
              <a:rPr lang="en-US" sz="2400" baseline="-25000" dirty="0"/>
              <a:t>22</a:t>
            </a:r>
            <a:r>
              <a:rPr lang="en-US" sz="2400" dirty="0"/>
              <a:t>. </a:t>
            </a:r>
          </a:p>
          <a:p>
            <a:endParaRPr lang="en-US" sz="2400" dirty="0"/>
          </a:p>
          <a:p>
            <a:r>
              <a:rPr lang="en-US" sz="2400" dirty="0"/>
              <a:t>With the negative coupling constant, the frequency of of mode 1 should decrease.</a:t>
            </a:r>
          </a:p>
          <a:p>
            <a:endParaRPr lang="en-US" sz="2400" dirty="0"/>
          </a:p>
          <a:p>
            <a:r>
              <a:rPr lang="en-US" sz="2400" dirty="0"/>
              <a:t>Compression shortens C-H bonds, making the steric congestion around the rotation C-C bonds smaller and leading to easier rotation.</a:t>
            </a:r>
          </a:p>
        </p:txBody>
      </p:sp>
      <p:grpSp>
        <p:nvGrpSpPr>
          <p:cNvPr id="28" name="组合 2">
            <a:extLst>
              <a:ext uri="{FF2B5EF4-FFF2-40B4-BE49-F238E27FC236}">
                <a16:creationId xmlns:a16="http://schemas.microsoft.com/office/drawing/2014/main" id="{210DF8A0-E87E-1D2C-7C39-7DDE8CF0D6BF}"/>
              </a:ext>
            </a:extLst>
          </p:cNvPr>
          <p:cNvGrpSpPr/>
          <p:nvPr/>
        </p:nvGrpSpPr>
        <p:grpSpPr>
          <a:xfrm>
            <a:off x="2875300" y="1915470"/>
            <a:ext cx="2123518" cy="3799261"/>
            <a:chOff x="2875300" y="1915470"/>
            <a:chExt cx="2123518" cy="3799261"/>
          </a:xfrm>
        </p:grpSpPr>
        <p:sp>
          <p:nvSpPr>
            <p:cNvPr id="29" name="文本框 25">
              <a:extLst>
                <a:ext uri="{FF2B5EF4-FFF2-40B4-BE49-F238E27FC236}">
                  <a16:creationId xmlns:a16="http://schemas.microsoft.com/office/drawing/2014/main" id="{FF2F0A94-8461-5522-0B67-9E64B3A4F5BA}"/>
                </a:ext>
              </a:extLst>
            </p:cNvPr>
            <p:cNvSpPr txBox="1"/>
            <p:nvPr/>
          </p:nvSpPr>
          <p:spPr>
            <a:xfrm>
              <a:off x="3032793" y="5253067"/>
              <a:ext cx="148121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Mode 22</a:t>
              </a:r>
            </a:p>
          </p:txBody>
        </p:sp>
        <p:pic>
          <p:nvPicPr>
            <p:cNvPr id="30" name="2an (1)">
              <a:hlinkClick r:id="" action="ppaction://media"/>
              <a:extLst>
                <a:ext uri="{FF2B5EF4-FFF2-40B4-BE49-F238E27FC236}">
                  <a16:creationId xmlns:a16="http://schemas.microsoft.com/office/drawing/2014/main" id="{E752B48F-578F-F6DB-8B0E-8ABD2F4CB70A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rcRect l="32141" t="7668" r="33479" b="6488"/>
            <a:stretch>
              <a:fillRect/>
            </a:stretch>
          </p:blipFill>
          <p:spPr>
            <a:xfrm>
              <a:off x="2875300" y="1915470"/>
              <a:ext cx="2123518" cy="32710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796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BCAD90-209B-9060-B1E3-0550E639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2388" y="6356350"/>
            <a:ext cx="2743200" cy="365125"/>
          </a:xfrm>
        </p:spPr>
        <p:txBody>
          <a:bodyPr/>
          <a:lstStyle/>
          <a:p>
            <a:fld id="{FB24B0F2-9AD9-3446-9C7E-E01491236CC5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34F758-44AF-4BBA-82C4-ECFC76A5D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23" y="758878"/>
            <a:ext cx="5779335" cy="54640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C408CF-58C1-915B-518C-94A5060F4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518" y="2671311"/>
            <a:ext cx="4926247" cy="35516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25A119-A782-635E-BBB9-274732F05C23}"/>
              </a:ext>
            </a:extLst>
          </p:cNvPr>
          <p:cNvSpPr txBox="1"/>
          <p:nvPr/>
        </p:nvSpPr>
        <p:spPr>
          <a:xfrm>
            <a:off x="6515849" y="501650"/>
            <a:ext cx="54150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  <a:cs typeface="Calibri" panose="020F0502020204030204" pitchFamily="34" charset="0"/>
              </a:rPr>
              <a:t>Barrier decreasing with increasing pressure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Corbel" panose="020B050302020402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Excellent correlation between the volume and energy profiles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EE636E-3155-3217-98E0-9E7CE7D2F1C3}"/>
              </a:ext>
            </a:extLst>
          </p:cNvPr>
          <p:cNvSpPr txBox="1"/>
          <p:nvPr/>
        </p:nvSpPr>
        <p:spPr>
          <a:xfrm>
            <a:off x="1459049" y="4989364"/>
            <a:ext cx="1970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Energy profile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B7256E-CE1B-24F1-01DE-0852EEF35B44}"/>
              </a:ext>
            </a:extLst>
          </p:cNvPr>
          <p:cNvSpPr txBox="1"/>
          <p:nvPr/>
        </p:nvSpPr>
        <p:spPr>
          <a:xfrm>
            <a:off x="7376630" y="4989364"/>
            <a:ext cx="2049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Volume profile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38C0A6-C6AA-5078-C860-DA9BB47A5279}"/>
              </a:ext>
            </a:extLst>
          </p:cNvPr>
          <p:cNvSpPr txBox="1"/>
          <p:nvPr/>
        </p:nvSpPr>
        <p:spPr>
          <a:xfrm>
            <a:off x="434099" y="270981"/>
            <a:ext cx="75308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</a:rPr>
              <a:t>D-A reaction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FB7DEF-2C8D-4BE9-8FCE-6281E2B9E15A}"/>
              </a:ext>
            </a:extLst>
          </p:cNvPr>
          <p:cNvSpPr txBox="1"/>
          <p:nvPr/>
        </p:nvSpPr>
        <p:spPr>
          <a:xfrm>
            <a:off x="3581401" y="6422045"/>
            <a:ext cx="4566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u="none" strike="noStrike" dirty="0" err="1">
                <a:solidFill>
                  <a:srgbClr val="333333"/>
                </a:solidFill>
                <a:effectLst/>
              </a:rPr>
              <a:t>Angew</a:t>
            </a:r>
            <a:r>
              <a:rPr lang="en-US" b="0" i="1" u="none" strike="noStrike" dirty="0">
                <a:solidFill>
                  <a:srgbClr val="333333"/>
                </a:solidFill>
                <a:effectLst/>
              </a:rPr>
              <a:t>. Chem. Int. Ed. </a:t>
            </a:r>
            <a:r>
              <a:rPr lang="en-US" b="1" i="0" u="none" strike="noStrike" dirty="0">
                <a:solidFill>
                  <a:srgbClr val="333333"/>
                </a:solidFill>
                <a:effectLst/>
              </a:rPr>
              <a:t>2017</a:t>
            </a:r>
            <a:r>
              <a:rPr lang="en-US" b="0" i="0" u="none" strike="noStrike" dirty="0">
                <a:solidFill>
                  <a:srgbClr val="333333"/>
                </a:solidFill>
                <a:effectLst/>
              </a:rPr>
              <a:t>, </a:t>
            </a:r>
            <a:r>
              <a:rPr lang="en-US" b="0" i="1" u="none" strike="noStrike" dirty="0">
                <a:solidFill>
                  <a:srgbClr val="333333"/>
                </a:solidFill>
                <a:effectLst/>
              </a:rPr>
              <a:t>56</a:t>
            </a:r>
            <a:r>
              <a:rPr lang="en-US" b="0" i="0" u="none" strike="noStrike" dirty="0">
                <a:solidFill>
                  <a:srgbClr val="333333"/>
                </a:solidFill>
                <a:effectLst/>
              </a:rPr>
              <a:t>, 11126–11142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8415F1-BB42-E0D3-C4AF-394A4C8B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440CD9-2CA9-B2DC-283D-83C2A4D8C671}"/>
              </a:ext>
            </a:extLst>
          </p:cNvPr>
          <p:cNvSpPr txBox="1"/>
          <p:nvPr/>
        </p:nvSpPr>
        <p:spPr>
          <a:xfrm>
            <a:off x="389106" y="241832"/>
            <a:ext cx="73148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Butadiene + tetrafluoroethylene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48F62-2DF9-2985-1418-305FF35FB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01" y="2092680"/>
            <a:ext cx="8570376" cy="27414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EF16BA-A668-DA87-2B47-B5AAE4D420D6}"/>
              </a:ext>
            </a:extLst>
          </p:cNvPr>
          <p:cNvSpPr txBox="1"/>
          <p:nvPr/>
        </p:nvSpPr>
        <p:spPr>
          <a:xfrm>
            <a:off x="385555" y="5639001"/>
            <a:ext cx="4324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Science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GB" sz="20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1968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, </a:t>
            </a:r>
            <a:r>
              <a:rPr lang="en-GB" sz="20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159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(3817), 833–838</a:t>
            </a:r>
            <a:r>
              <a:rPr lang="en-US" sz="2000" dirty="0">
                <a:effectLst/>
              </a:rPr>
              <a:t> </a:t>
            </a:r>
          </a:p>
          <a:p>
            <a:r>
              <a:rPr lang="en-GB" sz="20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J. Am. Chem. Soc.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GB" sz="20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1949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, </a:t>
            </a:r>
            <a:r>
              <a:rPr lang="en-GB" sz="20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71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(2), 490–496</a:t>
            </a:r>
            <a:endParaRPr lang="en-US" sz="2000" dirty="0">
              <a:effectLst/>
            </a:endParaRPr>
          </a:p>
          <a:p>
            <a:r>
              <a:rPr lang="en-GB" sz="20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J. Fluor. Chem.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GB" sz="20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1993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, </a:t>
            </a:r>
            <a:r>
              <a:rPr lang="en-GB" sz="20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63</a:t>
            </a:r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(1–2), 69–84</a:t>
            </a:r>
            <a:r>
              <a:rPr lang="en-US" sz="2000" dirty="0">
                <a:effectLst/>
              </a:rPr>
              <a:t> 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E56C8E-48A7-102C-DD69-44D9A0A715AC}"/>
              </a:ext>
            </a:extLst>
          </p:cNvPr>
          <p:cNvSpPr txBox="1"/>
          <p:nvPr/>
        </p:nvSpPr>
        <p:spPr>
          <a:xfrm>
            <a:off x="2750252" y="265527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B81F41-66C2-1D99-46B9-BB06D5F937E1}"/>
              </a:ext>
            </a:extLst>
          </p:cNvPr>
          <p:cNvSpPr txBox="1"/>
          <p:nvPr/>
        </p:nvSpPr>
        <p:spPr>
          <a:xfrm>
            <a:off x="2299138" y="2925027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A5A69B-F1B9-11E9-4F32-CFA1B5B553A9}"/>
              </a:ext>
            </a:extLst>
          </p:cNvPr>
          <p:cNvSpPr txBox="1"/>
          <p:nvPr/>
        </p:nvSpPr>
        <p:spPr>
          <a:xfrm>
            <a:off x="1960613" y="234285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F7ED9A-5448-50FE-0B45-C86C9D00D228}"/>
              </a:ext>
            </a:extLst>
          </p:cNvPr>
          <p:cNvSpPr txBox="1"/>
          <p:nvPr/>
        </p:nvSpPr>
        <p:spPr>
          <a:xfrm>
            <a:off x="1441796" y="26528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0D317A-F47C-F45B-82E4-133FA2B8BB8B}"/>
              </a:ext>
            </a:extLst>
          </p:cNvPr>
          <p:cNvSpPr txBox="1"/>
          <p:nvPr/>
        </p:nvSpPr>
        <p:spPr>
          <a:xfrm>
            <a:off x="7008843" y="20926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284D19-0E32-BC89-4E78-68AC2D568C8E}"/>
              </a:ext>
            </a:extLst>
          </p:cNvPr>
          <p:cNvSpPr txBox="1"/>
          <p:nvPr/>
        </p:nvSpPr>
        <p:spPr>
          <a:xfrm>
            <a:off x="7008843" y="31651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C2DA83-19C4-A4AA-1C3C-E21EBA8C4D47}"/>
              </a:ext>
            </a:extLst>
          </p:cNvPr>
          <p:cNvSpPr txBox="1"/>
          <p:nvPr/>
        </p:nvSpPr>
        <p:spPr>
          <a:xfrm>
            <a:off x="9251177" y="22398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2F0C3E-CE08-55C9-8026-7C1C1821420C}"/>
              </a:ext>
            </a:extLst>
          </p:cNvPr>
          <p:cNvSpPr txBox="1"/>
          <p:nvPr/>
        </p:nvSpPr>
        <p:spPr>
          <a:xfrm>
            <a:off x="9267092" y="29893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1DCC39-6183-D2E5-FC8D-DCFC9387012F}"/>
              </a:ext>
            </a:extLst>
          </p:cNvPr>
          <p:cNvSpPr txBox="1"/>
          <p:nvPr/>
        </p:nvSpPr>
        <p:spPr>
          <a:xfrm>
            <a:off x="6514584" y="233690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3703CE-577A-3D76-53FC-0481C1016826}"/>
              </a:ext>
            </a:extLst>
          </p:cNvPr>
          <p:cNvSpPr txBox="1"/>
          <p:nvPr/>
        </p:nvSpPr>
        <p:spPr>
          <a:xfrm>
            <a:off x="6558668" y="295046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520DB5-74E9-1FB9-0666-BABCEBB7C7A5}"/>
              </a:ext>
            </a:extLst>
          </p:cNvPr>
          <p:cNvSpPr txBox="1"/>
          <p:nvPr/>
        </p:nvSpPr>
        <p:spPr>
          <a:xfrm>
            <a:off x="8968235" y="3222317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760E89-1EDA-3F20-3931-538329ECBC85}"/>
              </a:ext>
            </a:extLst>
          </p:cNvPr>
          <p:cNvSpPr txBox="1"/>
          <p:nvPr/>
        </p:nvSpPr>
        <p:spPr>
          <a:xfrm>
            <a:off x="8541081" y="31281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4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69912D-3FE8-98D3-437D-94FFBCCB5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6770" y="0"/>
            <a:ext cx="938169" cy="12517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CB224E-598C-F2CA-F024-F3E41DF9C5BF}"/>
              </a:ext>
            </a:extLst>
          </p:cNvPr>
          <p:cNvSpPr txBox="1"/>
          <p:nvPr/>
        </p:nvSpPr>
        <p:spPr>
          <a:xfrm>
            <a:off x="10934939" y="268921"/>
            <a:ext cx="13875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Mohammed Loukili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96447B-1602-6D88-10DB-6D979D947B50}"/>
              </a:ext>
            </a:extLst>
          </p:cNvPr>
          <p:cNvSpPr txBox="1"/>
          <p:nvPr/>
        </p:nvSpPr>
        <p:spPr>
          <a:xfrm>
            <a:off x="5302337" y="2345041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gas phase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BF6519-47BC-10E4-EDBE-8CBEB712887B}"/>
              </a:ext>
            </a:extLst>
          </p:cNvPr>
          <p:cNvSpPr txBox="1"/>
          <p:nvPr/>
        </p:nvSpPr>
        <p:spPr>
          <a:xfrm>
            <a:off x="4861589" y="1398028"/>
            <a:ext cx="4897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Competition between [4+2] and [2+2]</a:t>
            </a:r>
          </a:p>
        </p:txBody>
      </p:sp>
    </p:spTree>
    <p:extLst>
      <p:ext uri="{BB962C8B-B14F-4D97-AF65-F5344CB8AC3E}">
        <p14:creationId xmlns:p14="http://schemas.microsoft.com/office/powerpoint/2010/main" val="23955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69446E-8212-2EFF-DDFF-CB9FE051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37088-3CFC-CDDE-F372-3DC422729A47}"/>
              </a:ext>
            </a:extLst>
          </p:cNvPr>
          <p:cNvSpPr txBox="1"/>
          <p:nvPr/>
        </p:nvSpPr>
        <p:spPr>
          <a:xfrm>
            <a:off x="389106" y="241832"/>
            <a:ext cx="39917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Competing paths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0534EA-499A-D5C8-2066-1D1004FB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956" y="1726042"/>
            <a:ext cx="2171700" cy="1968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147CFE-8949-C91A-6D59-448F2B577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653" y="1952657"/>
            <a:ext cx="2857500" cy="1498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1F9BE3-31EF-C2B7-830A-670CB503607E}"/>
              </a:ext>
            </a:extLst>
          </p:cNvPr>
          <p:cNvSpPr txBox="1"/>
          <p:nvPr/>
        </p:nvSpPr>
        <p:spPr>
          <a:xfrm>
            <a:off x="1775732" y="3707869"/>
            <a:ext cx="3800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Concerted [4+2]: 27 kcal/mol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C2C182-AEED-1903-763E-DE8F872721F9}"/>
              </a:ext>
            </a:extLst>
          </p:cNvPr>
          <p:cNvSpPr txBox="1"/>
          <p:nvPr/>
        </p:nvSpPr>
        <p:spPr>
          <a:xfrm>
            <a:off x="6949926" y="3618728"/>
            <a:ext cx="2917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Stepwise: 23 kcal/mol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06D701-FCDB-516F-1DA3-B17E2A09F999}"/>
              </a:ext>
            </a:extLst>
          </p:cNvPr>
          <p:cNvSpPr txBox="1"/>
          <p:nvPr/>
        </p:nvSpPr>
        <p:spPr>
          <a:xfrm>
            <a:off x="2881302" y="1546478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F7BB41-C252-EAC7-3857-6DEF5B90FED8}"/>
              </a:ext>
            </a:extLst>
          </p:cNvPr>
          <p:cNvSpPr txBox="1"/>
          <p:nvPr/>
        </p:nvSpPr>
        <p:spPr>
          <a:xfrm>
            <a:off x="3816513" y="1821228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ECBE8E-3F2F-BD47-8D3D-2BB7D921C39E}"/>
              </a:ext>
            </a:extLst>
          </p:cNvPr>
          <p:cNvSpPr txBox="1"/>
          <p:nvPr/>
        </p:nvSpPr>
        <p:spPr>
          <a:xfrm>
            <a:off x="4063648" y="2562634"/>
            <a:ext cx="325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AC2BE8-481A-D26D-7071-CD20D5A2CB69}"/>
              </a:ext>
            </a:extLst>
          </p:cNvPr>
          <p:cNvSpPr txBox="1"/>
          <p:nvPr/>
        </p:nvSpPr>
        <p:spPr>
          <a:xfrm>
            <a:off x="2815616" y="2266071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F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EC9423-74B4-4553-842C-F5AEA3AB8103}"/>
              </a:ext>
            </a:extLst>
          </p:cNvPr>
          <p:cNvSpPr/>
          <p:nvPr/>
        </p:nvSpPr>
        <p:spPr>
          <a:xfrm>
            <a:off x="9096478" y="1952657"/>
            <a:ext cx="410145" cy="281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E1FD85-6AFB-EBC9-B779-2E32741A36A1}"/>
              </a:ext>
            </a:extLst>
          </p:cNvPr>
          <p:cNvSpPr txBox="1"/>
          <p:nvPr/>
        </p:nvSpPr>
        <p:spPr>
          <a:xfrm>
            <a:off x="0" y="6216972"/>
            <a:ext cx="4438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J. Am. Chem. Soc.</a:t>
            </a:r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GB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1991</a:t>
            </a:r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, </a:t>
            </a:r>
            <a:r>
              <a:rPr lang="en-GB" sz="18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113</a:t>
            </a:r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(11), 4334–4335</a:t>
            </a:r>
            <a:r>
              <a:rPr lang="en-US" dirty="0">
                <a:effectLst/>
              </a:rPr>
              <a:t> </a:t>
            </a:r>
          </a:p>
          <a:p>
            <a:r>
              <a:rPr lang="fr-FR" sz="18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J. </a:t>
            </a:r>
            <a:r>
              <a:rPr lang="fr-FR" sz="1800" i="1" dirty="0" err="1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Org</a:t>
            </a:r>
            <a:r>
              <a:rPr lang="fr-FR" sz="18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. </a:t>
            </a:r>
            <a:r>
              <a:rPr lang="fr-FR" sz="1800" i="1" dirty="0" err="1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Chem</a:t>
            </a:r>
            <a:r>
              <a:rPr lang="fr-FR" sz="18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.</a:t>
            </a:r>
            <a:r>
              <a:rPr lang="fr-FR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2020</a:t>
            </a:r>
            <a:r>
              <a:rPr lang="fr-FR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, </a:t>
            </a:r>
            <a:r>
              <a:rPr lang="fr-FR" sz="1800" i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85</a:t>
            </a:r>
            <a:r>
              <a:rPr lang="fr-FR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(5), 3858–3864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38E423-9C7F-678D-DDF1-63CC90E5B1FF}"/>
              </a:ext>
            </a:extLst>
          </p:cNvPr>
          <p:cNvSpPr txBox="1"/>
          <p:nvPr/>
        </p:nvSpPr>
        <p:spPr>
          <a:xfrm>
            <a:off x="9255993" y="2247647"/>
            <a:ext cx="1009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184 Å</a:t>
            </a:r>
            <a:r>
              <a:rPr lang="en-US" sz="2400" baseline="30000" dirty="0">
                <a:solidFill>
                  <a:srgbClr val="C00000"/>
                </a:solidFill>
                <a:latin typeface="Corbel" panose="020B050302020402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89BB29-4BD5-CA33-00A4-913B293C3339}"/>
              </a:ext>
            </a:extLst>
          </p:cNvPr>
          <p:cNvSpPr txBox="1"/>
          <p:nvPr/>
        </p:nvSpPr>
        <p:spPr>
          <a:xfrm>
            <a:off x="4460970" y="2270559"/>
            <a:ext cx="1009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rbel" panose="020B0503020204020204" pitchFamily="34" charset="0"/>
              </a:rPr>
              <a:t>176 Å</a:t>
            </a:r>
            <a:r>
              <a:rPr lang="en-US" sz="2400" baseline="30000" dirty="0">
                <a:solidFill>
                  <a:srgbClr val="C00000"/>
                </a:solidFill>
                <a:latin typeface="Corbel" panose="020B0503020204020204" pitchFamily="34" charset="0"/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32716A-29B6-B03F-B8AD-4300853502BA}"/>
              </a:ext>
            </a:extLst>
          </p:cNvPr>
          <p:cNvSpPr txBox="1"/>
          <p:nvPr/>
        </p:nvSpPr>
        <p:spPr>
          <a:xfrm>
            <a:off x="4924284" y="6538912"/>
            <a:ext cx="6128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B3LYP/6-311++G(</a:t>
            </a:r>
            <a:r>
              <a:rPr lang="en-US" sz="18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d,p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F2D1A200-A222-FEC3-6143-A482ED0EBA79}"/>
                  </a:ext>
                </a:extLst>
              </p14:cNvPr>
              <p14:cNvContentPartPr/>
              <p14:nvPr/>
            </p14:nvContentPartPr>
            <p14:xfrm>
              <a:off x="8332663" y="4067654"/>
              <a:ext cx="1570680" cy="10188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F2D1A200-A222-FEC3-6143-A482ED0EBA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14663" y="4049654"/>
                <a:ext cx="1606320" cy="13752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AD6966B-8955-3F02-FCAC-E46362200CB1}"/>
              </a:ext>
            </a:extLst>
          </p:cNvPr>
          <p:cNvSpPr txBox="1"/>
          <p:nvPr/>
        </p:nvSpPr>
        <p:spPr>
          <a:xfrm>
            <a:off x="2568542" y="4464087"/>
            <a:ext cx="24961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rbel" panose="020B0503020204020204" pitchFamily="34" charset="0"/>
              </a:rPr>
              <a:t>Higher barrier</a:t>
            </a:r>
          </a:p>
          <a:p>
            <a:r>
              <a:rPr lang="en-US" sz="2800" dirty="0">
                <a:solidFill>
                  <a:srgbClr val="C00000"/>
                </a:solidFill>
                <a:latin typeface="Corbel" panose="020B0503020204020204" pitchFamily="34" charset="0"/>
              </a:rPr>
              <a:t>Smaller volume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52B4EE-6E4C-BD07-0BE9-77F776EA7BBC}"/>
              </a:ext>
            </a:extLst>
          </p:cNvPr>
          <p:cNvSpPr txBox="1"/>
          <p:nvPr/>
        </p:nvSpPr>
        <p:spPr>
          <a:xfrm>
            <a:off x="7373721" y="4464086"/>
            <a:ext cx="2496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rbel" panose="020B0503020204020204" pitchFamily="34" charset="0"/>
              </a:rPr>
              <a:t>Lower barrier</a:t>
            </a:r>
          </a:p>
          <a:p>
            <a:r>
              <a:rPr lang="en-US" sz="2800" dirty="0">
                <a:solidFill>
                  <a:srgbClr val="C00000"/>
                </a:solidFill>
                <a:latin typeface="Corbel" panose="020B0503020204020204" pitchFamily="34" charset="0"/>
              </a:rPr>
              <a:t>larger volume</a:t>
            </a:r>
          </a:p>
        </p:txBody>
      </p:sp>
    </p:spTree>
    <p:extLst>
      <p:ext uri="{BB962C8B-B14F-4D97-AF65-F5344CB8AC3E}">
        <p14:creationId xmlns:p14="http://schemas.microsoft.com/office/powerpoint/2010/main" val="109232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44C367-A3A4-E3AD-4D07-F499815D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026" y="1373108"/>
            <a:ext cx="2700313" cy="147289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C2163E-A48A-92CC-8622-770F1E797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A441C-6221-55CB-E652-21F090F36B7E}"/>
              </a:ext>
            </a:extLst>
          </p:cNvPr>
          <p:cNvSpPr txBox="1"/>
          <p:nvPr/>
        </p:nvSpPr>
        <p:spPr>
          <a:xfrm>
            <a:off x="6487750" y="940389"/>
            <a:ext cx="2399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Internal energy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464498D-1FFB-8AD1-BAE1-A07514C3A698}"/>
              </a:ext>
            </a:extLst>
          </p:cNvPr>
          <p:cNvCxnSpPr/>
          <p:nvPr/>
        </p:nvCxnSpPr>
        <p:spPr>
          <a:xfrm flipV="1">
            <a:off x="6086361" y="1271446"/>
            <a:ext cx="287596" cy="2033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5D90CF6-2CF4-7F51-35E3-B431395FCE84}"/>
              </a:ext>
            </a:extLst>
          </p:cNvPr>
          <p:cNvSpPr txBox="1"/>
          <p:nvPr/>
        </p:nvSpPr>
        <p:spPr>
          <a:xfrm>
            <a:off x="6409693" y="2844121"/>
            <a:ext cx="1298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Volume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DA5844-DE27-7823-4147-AB8BF3C462E8}"/>
              </a:ext>
            </a:extLst>
          </p:cNvPr>
          <p:cNvCxnSpPr>
            <a:cxnSpLocks/>
          </p:cNvCxnSpPr>
          <p:nvPr/>
        </p:nvCxnSpPr>
        <p:spPr>
          <a:xfrm>
            <a:off x="6096000" y="5582371"/>
            <a:ext cx="320160" cy="1383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82FBBB6-6BEE-DC27-A2BB-46943D1BCA6E}"/>
              </a:ext>
            </a:extLst>
          </p:cNvPr>
          <p:cNvSpPr txBox="1"/>
          <p:nvPr/>
        </p:nvSpPr>
        <p:spPr>
          <a:xfrm>
            <a:off x="6495270" y="4460517"/>
            <a:ext cx="2700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Electronic energy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8D573A-150F-C8C9-8351-669BCF78610B}"/>
              </a:ext>
            </a:extLst>
          </p:cNvPr>
          <p:cNvSpPr txBox="1"/>
          <p:nvPr/>
        </p:nvSpPr>
        <p:spPr>
          <a:xfrm>
            <a:off x="6487750" y="5426939"/>
            <a:ext cx="345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Molecular/cell volume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23DDD1-549A-DE29-C145-6E8A04105D1F}"/>
              </a:ext>
            </a:extLst>
          </p:cNvPr>
          <p:cNvSpPr txBox="1"/>
          <p:nvPr/>
        </p:nvSpPr>
        <p:spPr>
          <a:xfrm>
            <a:off x="1429850" y="3745705"/>
            <a:ext cx="9959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T = 0 K, entropy change </a:t>
            </a:r>
            <a:r>
              <a:rPr lang="el-GR" sz="2400" dirty="0"/>
              <a:t>Δ</a:t>
            </a:r>
            <a:r>
              <a:rPr lang="en-US" sz="2400" dirty="0"/>
              <a:t>S = 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3B8401-3270-8169-2126-A91C88C99EAD}"/>
              </a:ext>
            </a:extLst>
          </p:cNvPr>
          <p:cNvCxnSpPr>
            <a:cxnSpLocks/>
          </p:cNvCxnSpPr>
          <p:nvPr/>
        </p:nvCxnSpPr>
        <p:spPr>
          <a:xfrm>
            <a:off x="6694339" y="2529555"/>
            <a:ext cx="3629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41C5F82-C963-E7EA-3699-C516F70A091D}"/>
              </a:ext>
            </a:extLst>
          </p:cNvPr>
          <p:cNvSpPr txBox="1"/>
          <p:nvPr/>
        </p:nvSpPr>
        <p:spPr>
          <a:xfrm>
            <a:off x="7049923" y="2224651"/>
            <a:ext cx="2707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Constant entropy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10B5C7-BB61-B06C-0DCA-47A763C1281D}"/>
              </a:ext>
            </a:extLst>
          </p:cNvPr>
          <p:cNvSpPr txBox="1"/>
          <p:nvPr/>
        </p:nvSpPr>
        <p:spPr>
          <a:xfrm>
            <a:off x="301963" y="153997"/>
            <a:ext cx="7384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</a:rPr>
              <a:t>Thermodynamic definition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0B2D30-DE12-42DD-A5BC-409E8DB5FFA8}"/>
              </a:ext>
            </a:extLst>
          </p:cNvPr>
          <p:cNvSpPr txBox="1"/>
          <p:nvPr/>
        </p:nvSpPr>
        <p:spPr>
          <a:xfrm>
            <a:off x="1429850" y="6308079"/>
            <a:ext cx="9959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Widely used in pressure calculation, DFT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4F83FC0-E167-E463-ED4A-C7592A75D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813" y="4698924"/>
            <a:ext cx="1993900" cy="111760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C8BD54-1D87-E481-B3FA-BD575F29BC70}"/>
              </a:ext>
            </a:extLst>
          </p:cNvPr>
          <p:cNvCxnSpPr/>
          <p:nvPr/>
        </p:nvCxnSpPr>
        <p:spPr>
          <a:xfrm flipV="1">
            <a:off x="6168421" y="4729754"/>
            <a:ext cx="287596" cy="2033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4D18A75-ADA3-1F6C-F577-4B406FDDC3C7}"/>
              </a:ext>
            </a:extLst>
          </p:cNvPr>
          <p:cNvCxnSpPr>
            <a:cxnSpLocks/>
          </p:cNvCxnSpPr>
          <p:nvPr/>
        </p:nvCxnSpPr>
        <p:spPr>
          <a:xfrm>
            <a:off x="6065520" y="2653945"/>
            <a:ext cx="169329" cy="2721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40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0AB469-566D-8E54-093A-075C2369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AE5210-E0DF-AFE0-1560-9587D574D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22" y="1210961"/>
            <a:ext cx="7342610" cy="51453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558F34-61CF-0532-A7F3-C4D20DABEAE3}"/>
              </a:ext>
            </a:extLst>
          </p:cNvPr>
          <p:cNvSpPr txBox="1"/>
          <p:nvPr/>
        </p:nvSpPr>
        <p:spPr>
          <a:xfrm>
            <a:off x="389106" y="241832"/>
            <a:ext cx="79364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Reaction barriers at high pressures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3914BF-BC82-37A4-C6CD-22159B40D84A}"/>
              </a:ext>
            </a:extLst>
          </p:cNvPr>
          <p:cNvSpPr txBox="1"/>
          <p:nvPr/>
        </p:nvSpPr>
        <p:spPr>
          <a:xfrm>
            <a:off x="219808" y="6246836"/>
            <a:ext cx="6101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XPPCM at B3LYP/6-311++G(</a:t>
            </a:r>
            <a:r>
              <a:rPr lang="en-US" sz="1800" dirty="0" err="1">
                <a:effectLst/>
                <a:latin typeface="Corbel" panose="020B0503020204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d,p</a:t>
            </a:r>
            <a:r>
              <a:rPr lang="en-US" sz="18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dirty="0">
                <a:effectLst/>
                <a:latin typeface="Corbel" panose="020B0503020204020204" pitchFamily="34" charset="0"/>
              </a:rPr>
              <a:t> </a:t>
            </a:r>
            <a:endParaRPr lang="en-US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8E8035-718A-EC7B-FAC9-172D22A7499C}"/>
              </a:ext>
            </a:extLst>
          </p:cNvPr>
          <p:cNvSpPr txBox="1"/>
          <p:nvPr/>
        </p:nvSpPr>
        <p:spPr>
          <a:xfrm>
            <a:off x="8325509" y="3438625"/>
            <a:ext cx="3667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Prediction of a switch of the favored path at 1.4 GPa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59228-5AC3-9470-DCC0-17E84C5CC43D}"/>
              </a:ext>
            </a:extLst>
          </p:cNvPr>
          <p:cNvSpPr txBox="1"/>
          <p:nvPr/>
        </p:nvSpPr>
        <p:spPr>
          <a:xfrm>
            <a:off x="6228738" y="6293322"/>
            <a:ext cx="413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J. Org. Chem.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2024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89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17768-17772.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614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C53D22-CB5A-CDB9-63F4-7033D835B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227D9B-F7B4-800B-7D31-3FF06A46AA08}"/>
                  </a:ext>
                </a:extLst>
              </p:cNvPr>
              <p:cNvSpPr txBox="1"/>
              <p:nvPr/>
            </p:nvSpPr>
            <p:spPr>
              <a:xfrm>
                <a:off x="419991" y="386399"/>
                <a:ext cx="520360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Corbel" panose="020B0503020204020204" pitchFamily="34" charset="0"/>
                  </a:rPr>
                  <a:t>Activation volume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‡</m:t>
                        </m:r>
                      </m:sup>
                    </m:sSup>
                  </m:oMath>
                </a14:m>
                <a:endParaRPr lang="en-US" sz="4000" b="1" dirty="0">
                  <a:latin typeface="Corbel" panose="020B0503020204020204" pitchFamily="34" charset="0"/>
                  <a:ea typeface="Helvetica Neue" panose="02000503000000020004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227D9B-F7B4-800B-7D31-3FF06A46A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91" y="386399"/>
                <a:ext cx="5203604" cy="721801"/>
              </a:xfrm>
              <a:prstGeom prst="rect">
                <a:avLst/>
              </a:prstGeom>
              <a:blipFill>
                <a:blip r:embed="rId2"/>
                <a:stretch>
                  <a:fillRect l="-4380" t="-10345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22BCB39-3E88-DB62-A07A-0096FB517418}"/>
              </a:ext>
            </a:extLst>
          </p:cNvPr>
          <p:cNvGrpSpPr/>
          <p:nvPr/>
        </p:nvGrpSpPr>
        <p:grpSpPr>
          <a:xfrm>
            <a:off x="2138157" y="5209416"/>
            <a:ext cx="2604607" cy="721801"/>
            <a:chOff x="2186736" y="5527489"/>
            <a:chExt cx="2604607" cy="721801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E937522B-0B3A-A061-0C1B-50C5751B88AD}"/>
                </a:ext>
              </a:extLst>
            </p:cNvPr>
            <p:cNvSpPr/>
            <p:nvPr/>
          </p:nvSpPr>
          <p:spPr>
            <a:xfrm>
              <a:off x="2281496" y="5527489"/>
              <a:ext cx="2423842" cy="721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1817EC4-F7A5-7814-61D2-2735AF804DEE}"/>
                    </a:ext>
                  </a:extLst>
                </p:cNvPr>
                <p:cNvSpPr txBox="1"/>
                <p:nvPr/>
              </p:nvSpPr>
              <p:spPr>
                <a:xfrm>
                  <a:off x="2186736" y="5643434"/>
                  <a:ext cx="2604607" cy="47000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‡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𝑇𝑆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1817EC4-F7A5-7814-61D2-2735AF804D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86736" y="5643434"/>
                  <a:ext cx="2604607" cy="4700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4142A893-5505-1238-3228-13BD03F3F0C1}"/>
              </a:ext>
            </a:extLst>
          </p:cNvPr>
          <p:cNvGrpSpPr/>
          <p:nvPr/>
        </p:nvGrpSpPr>
        <p:grpSpPr>
          <a:xfrm>
            <a:off x="5958545" y="4220120"/>
            <a:ext cx="4958186" cy="1941389"/>
            <a:chOff x="5958545" y="4220120"/>
            <a:chExt cx="4958186" cy="1941389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DC7820B3-0F56-CC68-3349-5A04846099FC}"/>
                </a:ext>
              </a:extLst>
            </p:cNvPr>
            <p:cNvGrpSpPr/>
            <p:nvPr/>
          </p:nvGrpSpPr>
          <p:grpSpPr>
            <a:xfrm>
              <a:off x="5958545" y="5038103"/>
              <a:ext cx="4651066" cy="1123406"/>
              <a:chOff x="7136267" y="1510285"/>
              <a:chExt cx="4651066" cy="1123406"/>
            </a:xfrm>
          </p:grpSpPr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4E644F06-2AC4-AE99-F621-2543C1AF9C5B}"/>
                  </a:ext>
                </a:extLst>
              </p:cNvPr>
              <p:cNvSpPr/>
              <p:nvPr/>
            </p:nvSpPr>
            <p:spPr>
              <a:xfrm>
                <a:off x="7136267" y="1510285"/>
                <a:ext cx="4651066" cy="112340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F5DD9072-35F6-9474-FF45-659A6B45E5B1}"/>
                      </a:ext>
                    </a:extLst>
                  </p:cNvPr>
                  <p:cNvSpPr txBox="1"/>
                  <p:nvPr/>
                </p:nvSpPr>
                <p:spPr>
                  <a:xfrm>
                    <a:off x="7136267" y="1578391"/>
                    <a:ext cx="4651066" cy="98719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‡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𝐺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‡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𝑙𝑛𝑘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F5DD9072-35F6-9474-FF45-659A6B45E5B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36267" y="1578391"/>
                    <a:ext cx="4651066" cy="987193"/>
                  </a:xfrm>
                  <a:prstGeom prst="rect">
                    <a:avLst/>
                  </a:prstGeom>
                  <a:blipFill>
                    <a:blip r:embed="rId107"/>
                    <a:stretch>
                      <a:fillRect b="-126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9233B0A-AE78-4DF8-FF48-DE497B50EF39}"/>
                </a:ext>
              </a:extLst>
            </p:cNvPr>
            <p:cNvSpPr txBox="1"/>
            <p:nvPr/>
          </p:nvSpPr>
          <p:spPr>
            <a:xfrm>
              <a:off x="6941424" y="4222495"/>
              <a:ext cx="18314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  <a:latin typeface="Corbel" panose="020B0503020204020204" pitchFamily="34" charset="0"/>
                </a:rPr>
                <a:t>Gibbs energy of activation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4F3CC10-5097-93E9-D54A-A95ACDEBE9E4}"/>
                </a:ext>
              </a:extLst>
            </p:cNvPr>
            <p:cNvSpPr txBox="1"/>
            <p:nvPr/>
          </p:nvSpPr>
          <p:spPr>
            <a:xfrm>
              <a:off x="9516055" y="4220120"/>
              <a:ext cx="14006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  <a:latin typeface="Corbel" panose="020B0503020204020204" pitchFamily="34" charset="0"/>
                </a:rPr>
                <a:t>Rate constant</a:t>
              </a: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6DAE0E9-4259-4676-C45E-82C15E7CB531}"/>
                </a:ext>
              </a:extLst>
            </p:cNvPr>
            <p:cNvCxnSpPr/>
            <p:nvPr/>
          </p:nvCxnSpPr>
          <p:spPr>
            <a:xfrm>
              <a:off x="7704667" y="4809475"/>
              <a:ext cx="0" cy="342627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0745010-FE59-A533-45DB-22F2C08D6724}"/>
                </a:ext>
              </a:extLst>
            </p:cNvPr>
            <p:cNvCxnSpPr/>
            <p:nvPr/>
          </p:nvCxnSpPr>
          <p:spPr>
            <a:xfrm>
              <a:off x="9999972" y="4866789"/>
              <a:ext cx="0" cy="342627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F917E4BC-22D3-DE3F-3887-49C943EC4410}"/>
              </a:ext>
            </a:extLst>
          </p:cNvPr>
          <p:cNvGrpSpPr/>
          <p:nvPr/>
        </p:nvGrpSpPr>
        <p:grpSpPr>
          <a:xfrm>
            <a:off x="1423476" y="1306176"/>
            <a:ext cx="8848742" cy="2664892"/>
            <a:chOff x="1423476" y="1306176"/>
            <a:chExt cx="8848742" cy="26648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B5478F0E-FD18-9880-E1F8-5433E447819E}"/>
                    </a:ext>
                  </a:extLst>
                </p:cNvPr>
                <p:cNvSpPr txBox="1"/>
                <p:nvPr/>
              </p:nvSpPr>
              <p:spPr>
                <a:xfrm>
                  <a:off x="5730234" y="3449687"/>
                  <a:ext cx="715617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𝑇𝑆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B5478F0E-FD18-9880-E1F8-5433E44781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0234" y="3449687"/>
                  <a:ext cx="715617" cy="461665"/>
                </a:xfrm>
                <a:prstGeom prst="rect">
                  <a:avLst/>
                </a:prstGeom>
                <a:blipFill>
                  <a:blip r:embed="rId10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21096F-6D08-AC43-2B58-283FC470EB0B}"/>
                </a:ext>
              </a:extLst>
            </p:cNvPr>
            <p:cNvSpPr txBox="1"/>
            <p:nvPr/>
          </p:nvSpPr>
          <p:spPr>
            <a:xfrm>
              <a:off x="2162168" y="3051198"/>
              <a:ext cx="13279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rbel" panose="020B0503020204020204" pitchFamily="34" charset="0"/>
                </a:rPr>
                <a:t>Reactant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F2FDBCF-A844-32B0-B709-1D6140110FAF}"/>
                    </a:ext>
                  </a:extLst>
                </p:cNvPr>
                <p:cNvSpPr txBox="1"/>
                <p:nvPr/>
              </p:nvSpPr>
              <p:spPr>
                <a:xfrm>
                  <a:off x="2404659" y="3489341"/>
                  <a:ext cx="715617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F2FDBCF-A844-32B0-B709-1D6140110F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4659" y="3489341"/>
                  <a:ext cx="715617" cy="461665"/>
                </a:xfrm>
                <a:prstGeom prst="rect">
                  <a:avLst/>
                </a:prstGeom>
                <a:blipFill>
                  <a:blip r:embed="rId10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BFEEAB-ED27-0532-B9C5-903684FE6708}"/>
                </a:ext>
              </a:extLst>
            </p:cNvPr>
            <p:cNvSpPr txBox="1"/>
            <p:nvPr/>
          </p:nvSpPr>
          <p:spPr>
            <a:xfrm>
              <a:off x="8819841" y="3047738"/>
              <a:ext cx="11929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rbel" panose="020B0503020204020204" pitchFamily="34" charset="0"/>
                </a:rPr>
                <a:t>Product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D625C0E-EDF2-0786-4B72-BA9C547E5DA4}"/>
                    </a:ext>
                  </a:extLst>
                </p:cNvPr>
                <p:cNvSpPr txBox="1"/>
                <p:nvPr/>
              </p:nvSpPr>
              <p:spPr>
                <a:xfrm>
                  <a:off x="9036267" y="3509403"/>
                  <a:ext cx="715617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D625C0E-EDF2-0786-4B72-BA9C547E5D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6267" y="3509403"/>
                  <a:ext cx="715617" cy="461665"/>
                </a:xfrm>
                <a:prstGeom prst="rect">
                  <a:avLst/>
                </a:prstGeom>
                <a:blipFill>
                  <a:blip r:embed="rId110"/>
                  <a:stretch>
                    <a:fillRect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7AFDB85-DB36-3FCC-67B8-587D6C6A707E}"/>
                </a:ext>
              </a:extLst>
            </p:cNvPr>
            <p:cNvSpPr txBox="1"/>
            <p:nvPr/>
          </p:nvSpPr>
          <p:spPr>
            <a:xfrm>
              <a:off x="5030703" y="3052225"/>
              <a:ext cx="21592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rbel" panose="020B0503020204020204" pitchFamily="34" charset="0"/>
                </a:rPr>
                <a:t>Transition state</a:t>
              </a: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6F9D0198-0401-D33F-C9C1-6D94F050DEDC}"/>
                </a:ext>
              </a:extLst>
            </p:cNvPr>
            <p:cNvGrpSpPr/>
            <p:nvPr/>
          </p:nvGrpSpPr>
          <p:grpSpPr>
            <a:xfrm>
              <a:off x="5011500" y="1322868"/>
              <a:ext cx="2169000" cy="1694160"/>
              <a:chOff x="5011500" y="1322868"/>
              <a:chExt cx="2169000" cy="1694160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08B9D41F-F8D6-D994-1223-0C1778CF447A}"/>
                  </a:ext>
                </a:extLst>
              </p:cNvPr>
              <p:cNvGrpSpPr/>
              <p:nvPr/>
            </p:nvGrpSpPr>
            <p:grpSpPr>
              <a:xfrm>
                <a:off x="5011500" y="1322868"/>
                <a:ext cx="2169000" cy="1694160"/>
                <a:chOff x="351548" y="1594800"/>
                <a:chExt cx="2169000" cy="1694160"/>
              </a:xfrm>
            </p:grpSpPr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D5B3A123-8C61-CB34-CBEB-4C7981D1C3A7}"/>
                    </a:ext>
                  </a:extLst>
                </p:cNvPr>
                <p:cNvGrpSpPr/>
                <p:nvPr/>
              </p:nvGrpSpPr>
              <p:grpSpPr>
                <a:xfrm>
                  <a:off x="351548" y="1594800"/>
                  <a:ext cx="2169000" cy="1694160"/>
                  <a:chOff x="351548" y="1594800"/>
                  <a:chExt cx="2169000" cy="1694160"/>
                </a:xfrm>
              </p:grpSpPr>
              <p:sp>
                <p:nvSpPr>
                  <p:cNvPr id="6" name="Oval 5">
                    <a:extLst>
                      <a:ext uri="{FF2B5EF4-FFF2-40B4-BE49-F238E27FC236}">
                        <a16:creationId xmlns:a16="http://schemas.microsoft.com/office/drawing/2014/main" id="{F6FFB359-2418-24A7-3C9C-2729917F5723}"/>
                      </a:ext>
                    </a:extLst>
                  </p:cNvPr>
                  <p:cNvSpPr/>
                  <p:nvPr/>
                </p:nvSpPr>
                <p:spPr>
                  <a:xfrm>
                    <a:off x="621905" y="1888483"/>
                    <a:ext cx="524691" cy="1123406"/>
                  </a:xfrm>
                  <a:prstGeom prst="ellipse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" name="Oval 6">
                    <a:extLst>
                      <a:ext uri="{FF2B5EF4-FFF2-40B4-BE49-F238E27FC236}">
                        <a16:creationId xmlns:a16="http://schemas.microsoft.com/office/drawing/2014/main" id="{5FEDE821-BA37-52C7-DD05-3D7DC418C342}"/>
                      </a:ext>
                    </a:extLst>
                  </p:cNvPr>
                  <p:cNvSpPr/>
                  <p:nvPr/>
                </p:nvSpPr>
                <p:spPr>
                  <a:xfrm>
                    <a:off x="1754406" y="1888483"/>
                    <a:ext cx="524691" cy="1123406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mc:AlternateContent xmlns:mc="http://schemas.openxmlformats.org/markup-compatibility/2006" xmlns:p14="http://schemas.microsoft.com/office/powerpoint/2010/main" xmlns:aink="http://schemas.microsoft.com/office/drawing/2016/ink">
                <mc:Choice Requires="p14 aink">
                  <p:contentPart p14:bwMode="auto" r:id="rId111">
                    <p14:nvContentPartPr>
                      <p14:cNvPr id="83" name="Ink 82">
                        <a:extLst>
                          <a:ext uri="{FF2B5EF4-FFF2-40B4-BE49-F238E27FC236}">
                            <a16:creationId xmlns:a16="http://schemas.microsoft.com/office/drawing/2014/main" id="{BB973AD4-8C00-F425-CB2E-3225A22C7C33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351548" y="1594800"/>
                      <a:ext cx="2169000" cy="1694160"/>
                    </p14:xfrm>
                  </p:contentPart>
                </mc:Choice>
                <mc:Fallback xmlns="">
                  <p:pic>
                    <p:nvPicPr>
                      <p:cNvPr id="83" name="Ink 82">
                        <a:extLst>
                          <a:ext uri="{FF2B5EF4-FFF2-40B4-BE49-F238E27FC236}">
                            <a16:creationId xmlns:a16="http://schemas.microsoft.com/office/drawing/2014/main" id="{BB973AD4-8C00-F425-CB2E-3225A22C7C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3908" y="1486800"/>
                        <a:ext cx="2204640" cy="190980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 xmlns:aink="http://schemas.microsoft.com/office/drawing/2016/ink">
                <mc:Choice Requires="p14 aink">
                  <p:contentPart p14:bwMode="auto" r:id="rId112">
                    <p14:nvContentPartPr>
                      <p14:cNvPr id="39" name="Ink 38">
                        <a:extLst>
                          <a:ext uri="{FF2B5EF4-FFF2-40B4-BE49-F238E27FC236}">
                            <a16:creationId xmlns:a16="http://schemas.microsoft.com/office/drawing/2014/main" id="{82BA157A-50AF-5CE4-952E-B135560ECA02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496628" y="1598040"/>
                      <a:ext cx="516600" cy="199440"/>
                    </p14:xfrm>
                  </p:contentPart>
                </mc:Choice>
                <mc:Fallback xmlns="">
                  <p:pic>
                    <p:nvPicPr>
                      <p:cNvPr id="39" name="Ink 38">
                        <a:extLst>
                          <a:ext uri="{FF2B5EF4-FFF2-40B4-BE49-F238E27FC236}">
                            <a16:creationId xmlns:a16="http://schemas.microsoft.com/office/drawing/2014/main" id="{82BA157A-50AF-5CE4-952E-B135560ECA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8988" y="1490400"/>
                        <a:ext cx="552240" cy="41508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 xmlns:aink="http://schemas.microsoft.com/office/drawing/2016/ink">
                <mc:Choice Requires="p14 aink">
                  <p:contentPart p14:bwMode="auto" r:id="rId113">
                    <p14:nvContentPartPr>
                      <p14:cNvPr id="40" name="Ink 39">
                        <a:extLst>
                          <a:ext uri="{FF2B5EF4-FFF2-40B4-BE49-F238E27FC236}">
                            <a16:creationId xmlns:a16="http://schemas.microsoft.com/office/drawing/2014/main" id="{0D591F97-F92C-2CD0-2650-E6F8ABB10274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1152908" y="3056760"/>
                      <a:ext cx="398880" cy="103680"/>
                    </p14:xfrm>
                  </p:contentPart>
                </mc:Choice>
                <mc:Fallback xmlns="">
                  <p:pic>
                    <p:nvPicPr>
                      <p:cNvPr id="40" name="Ink 39">
                        <a:extLst>
                          <a:ext uri="{FF2B5EF4-FFF2-40B4-BE49-F238E27FC236}">
                            <a16:creationId xmlns:a16="http://schemas.microsoft.com/office/drawing/2014/main" id="{0D591F97-F92C-2CD0-2650-E6F8ABB102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35268" y="2948760"/>
                        <a:ext cx="434520" cy="31932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 xmlns:aink="http://schemas.microsoft.com/office/drawing/2016/ink">
                <mc:Choice Requires="p14 aink">
                  <p:contentPart p14:bwMode="auto" r:id="rId114">
                    <p14:nvContentPartPr>
                      <p14:cNvPr id="79" name="Ink 78">
                        <a:extLst>
                          <a:ext uri="{FF2B5EF4-FFF2-40B4-BE49-F238E27FC236}">
                            <a16:creationId xmlns:a16="http://schemas.microsoft.com/office/drawing/2014/main" id="{C9AC2C0E-0641-3BF1-8FB7-04B616E410B9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1259108" y="1680120"/>
                      <a:ext cx="766440" cy="522720"/>
                    </p14:xfrm>
                  </p:contentPart>
                </mc:Choice>
                <mc:Fallback xmlns="">
                  <p:pic>
                    <p:nvPicPr>
                      <p:cNvPr id="79" name="Ink 78">
                        <a:extLst>
                          <a:ext uri="{FF2B5EF4-FFF2-40B4-BE49-F238E27FC236}">
                            <a16:creationId xmlns:a16="http://schemas.microsoft.com/office/drawing/2014/main" id="{C9AC2C0E-0641-3BF1-8FB7-04B616E410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241108" y="1572120"/>
                        <a:ext cx="802080" cy="73836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 xmlns:aink="http://schemas.microsoft.com/office/drawing/2016/ink">
                <mc:Choice Requires="p14 aink">
                  <p:contentPart p14:bwMode="auto" r:id="rId115">
                    <p14:nvContentPartPr>
                      <p14:cNvPr id="82" name="Ink 81">
                        <a:extLst>
                          <a:ext uri="{FF2B5EF4-FFF2-40B4-BE49-F238E27FC236}">
                            <a16:creationId xmlns:a16="http://schemas.microsoft.com/office/drawing/2014/main" id="{E4A93387-3BEC-B25D-BF81-BED1D29FBC69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1584188" y="2921040"/>
                      <a:ext cx="274320" cy="219960"/>
                    </p14:xfrm>
                  </p:contentPart>
                </mc:Choice>
                <mc:Fallback xmlns="">
                  <p:pic>
                    <p:nvPicPr>
                      <p:cNvPr id="82" name="Ink 81">
                        <a:extLst>
                          <a:ext uri="{FF2B5EF4-FFF2-40B4-BE49-F238E27FC236}">
                            <a16:creationId xmlns:a16="http://schemas.microsoft.com/office/drawing/2014/main" id="{E4A93387-3BEC-B25D-BF81-BED1D29FBC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66548" y="2813400"/>
                        <a:ext cx="309960" cy="43560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 xmlns:aink="http://schemas.microsoft.com/office/drawing/2016/ink">
                <mc:Choice Requires="p14 aink">
                  <p:contentPart p14:bwMode="auto" r:id="rId116">
                    <p14:nvContentPartPr>
                      <p14:cNvPr id="109" name="Ink 108">
                        <a:extLst>
                          <a:ext uri="{FF2B5EF4-FFF2-40B4-BE49-F238E27FC236}">
                            <a16:creationId xmlns:a16="http://schemas.microsoft.com/office/drawing/2014/main" id="{3A9FBA2C-9984-A1AB-D7EB-D5655CD5D684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1319228" y="1714320"/>
                      <a:ext cx="682560" cy="551880"/>
                    </p14:xfrm>
                  </p:contentPart>
                </mc:Choice>
                <mc:Fallback xmlns="">
                  <p:pic>
                    <p:nvPicPr>
                      <p:cNvPr id="109" name="Ink 108">
                        <a:extLst>
                          <a:ext uri="{FF2B5EF4-FFF2-40B4-BE49-F238E27FC236}">
                            <a16:creationId xmlns:a16="http://schemas.microsoft.com/office/drawing/2014/main" id="{3A9FBA2C-9984-A1AB-D7EB-D5655CD5D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301228" y="1606680"/>
                        <a:ext cx="718200" cy="76752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</p:grpSp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17">
                  <p14:nvContentPartPr>
                    <p14:cNvPr id="41" name="Ink 40">
                      <a:extLst>
                        <a:ext uri="{FF2B5EF4-FFF2-40B4-BE49-F238E27FC236}">
                          <a16:creationId xmlns:a16="http://schemas.microsoft.com/office/drawing/2014/main" id="{E549549A-C699-F29A-7CE5-F0B89CA4CE6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68828" y="1650960"/>
                    <a:ext cx="549360" cy="457920"/>
                  </p14:xfrm>
                </p:contentPart>
              </mc:Choice>
              <mc:Fallback xmlns="">
                <p:pic>
                  <p:nvPicPr>
                    <p:cNvPr id="41" name="Ink 40">
                      <a:extLst>
                        <a:ext uri="{FF2B5EF4-FFF2-40B4-BE49-F238E27FC236}">
                          <a16:creationId xmlns:a16="http://schemas.microsoft.com/office/drawing/2014/main" id="{E549549A-C699-F29A-7CE5-F0B89CA4CE6A}"/>
                        </a:ext>
                      </a:extLst>
                    </p:cNvPr>
                    <p:cNvPicPr/>
                    <p:nvPr/>
                  </p:nvPicPr>
                  <p:blipFill>
                    <a:blip r:embed="rId19"/>
                    <a:stretch>
                      <a:fillRect/>
                    </a:stretch>
                  </p:blipFill>
                  <p:spPr>
                    <a:xfrm>
                      <a:off x="350828" y="1543320"/>
                      <a:ext cx="585000" cy="6735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18">
                  <p14:nvContentPartPr>
                    <p14:cNvPr id="42" name="Ink 41">
                      <a:extLst>
                        <a:ext uri="{FF2B5EF4-FFF2-40B4-BE49-F238E27FC236}">
                          <a16:creationId xmlns:a16="http://schemas.microsoft.com/office/drawing/2014/main" id="{A2C1DC58-DFE4-E44E-ED8F-3C722A27250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67148" y="1736640"/>
                    <a:ext cx="217800" cy="204840"/>
                  </p14:xfrm>
                </p:contentPart>
              </mc:Choice>
              <mc:Fallback xmlns="">
                <p:pic>
                  <p:nvPicPr>
                    <p:cNvPr id="42" name="Ink 41">
                      <a:extLst>
                        <a:ext uri="{FF2B5EF4-FFF2-40B4-BE49-F238E27FC236}">
                          <a16:creationId xmlns:a16="http://schemas.microsoft.com/office/drawing/2014/main" id="{A2C1DC58-DFE4-E44E-ED8F-3C722A27250A}"/>
                        </a:ext>
                      </a:extLst>
                    </p:cNvPr>
                    <p:cNvPicPr/>
                    <p:nvPr/>
                  </p:nvPicPr>
                  <p:blipFill>
                    <a:blip r:embed="rId21"/>
                    <a:stretch>
                      <a:fillRect/>
                    </a:stretch>
                  </p:blipFill>
                  <p:spPr>
                    <a:xfrm>
                      <a:off x="949508" y="1628640"/>
                      <a:ext cx="253440" cy="420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19">
                  <p14:nvContentPartPr>
                    <p14:cNvPr id="44" name="Ink 43">
                      <a:extLst>
                        <a:ext uri="{FF2B5EF4-FFF2-40B4-BE49-F238E27FC236}">
                          <a16:creationId xmlns:a16="http://schemas.microsoft.com/office/drawing/2014/main" id="{8A242BE4-0064-FABD-3EA4-522555BA29E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120508" y="1783080"/>
                    <a:ext cx="467640" cy="366480"/>
                  </p14:xfrm>
                </p:contentPart>
              </mc:Choice>
              <mc:Fallback xmlns="">
                <p:pic>
                  <p:nvPicPr>
                    <p:cNvPr id="44" name="Ink 43">
                      <a:extLst>
                        <a:ext uri="{FF2B5EF4-FFF2-40B4-BE49-F238E27FC236}">
                          <a16:creationId xmlns:a16="http://schemas.microsoft.com/office/drawing/2014/main" id="{8A242BE4-0064-FABD-3EA4-522555BA29E5}"/>
                        </a:ext>
                      </a:extLst>
                    </p:cNvPr>
                    <p:cNvPicPr/>
                    <p:nvPr/>
                  </p:nvPicPr>
                  <p:blipFill>
                    <a:blip r:embed="rId23"/>
                    <a:stretch>
                      <a:fillRect/>
                    </a:stretch>
                  </p:blipFill>
                  <p:spPr>
                    <a:xfrm>
                      <a:off x="1102868" y="1675440"/>
                      <a:ext cx="503280" cy="5821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0">
                  <p14:nvContentPartPr>
                    <p14:cNvPr id="48" name="Ink 47">
                      <a:extLst>
                        <a:ext uri="{FF2B5EF4-FFF2-40B4-BE49-F238E27FC236}">
                          <a16:creationId xmlns:a16="http://schemas.microsoft.com/office/drawing/2014/main" id="{639EE768-2885-E18F-22A4-6091E740489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154068" y="1837800"/>
                    <a:ext cx="179640" cy="151200"/>
                  </p14:xfrm>
                </p:contentPart>
              </mc:Choice>
              <mc:Fallback xmlns="">
                <p:pic>
                  <p:nvPicPr>
                    <p:cNvPr id="48" name="Ink 47">
                      <a:extLst>
                        <a:ext uri="{FF2B5EF4-FFF2-40B4-BE49-F238E27FC236}">
                          <a16:creationId xmlns:a16="http://schemas.microsoft.com/office/drawing/2014/main" id="{639EE768-2885-E18F-22A4-6091E7404897}"/>
                        </a:ext>
                      </a:extLst>
                    </p:cNvPr>
                    <p:cNvPicPr/>
                    <p:nvPr/>
                  </p:nvPicPr>
                  <p:blipFill>
                    <a:blip r:embed="rId25"/>
                    <a:stretch>
                      <a:fillRect/>
                    </a:stretch>
                  </p:blipFill>
                  <p:spPr>
                    <a:xfrm>
                      <a:off x="2136428" y="1730160"/>
                      <a:ext cx="215280" cy="366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1">
                  <p14:nvContentPartPr>
                    <p14:cNvPr id="50" name="Ink 49">
                      <a:extLst>
                        <a:ext uri="{FF2B5EF4-FFF2-40B4-BE49-F238E27FC236}">
                          <a16:creationId xmlns:a16="http://schemas.microsoft.com/office/drawing/2014/main" id="{E48A501B-AB02-6DD7-61FD-198CEC7E979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276108" y="2208240"/>
                    <a:ext cx="196200" cy="204840"/>
                  </p14:xfrm>
                </p:contentPart>
              </mc:Choice>
              <mc:Fallback xmlns="">
                <p:pic>
                  <p:nvPicPr>
                    <p:cNvPr id="50" name="Ink 49">
                      <a:extLst>
                        <a:ext uri="{FF2B5EF4-FFF2-40B4-BE49-F238E27FC236}">
                          <a16:creationId xmlns:a16="http://schemas.microsoft.com/office/drawing/2014/main" id="{E48A501B-AB02-6DD7-61FD-198CEC7E979A}"/>
                        </a:ext>
                      </a:extLst>
                    </p:cNvPr>
                    <p:cNvPicPr/>
                    <p:nvPr/>
                  </p:nvPicPr>
                  <p:blipFill>
                    <a:blip r:embed="rId27"/>
                    <a:stretch>
                      <a:fillRect/>
                    </a:stretch>
                  </p:blipFill>
                  <p:spPr>
                    <a:xfrm>
                      <a:off x="2258108" y="2100240"/>
                      <a:ext cx="231840" cy="420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2">
                  <p14:nvContentPartPr>
                    <p14:cNvPr id="52" name="Ink 51">
                      <a:extLst>
                        <a:ext uri="{FF2B5EF4-FFF2-40B4-BE49-F238E27FC236}">
                          <a16:creationId xmlns:a16="http://schemas.microsoft.com/office/drawing/2014/main" id="{9F0E5B1E-B9B6-A07D-B5A3-6CD4A67C89E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241188" y="2531160"/>
                    <a:ext cx="255960" cy="248040"/>
                  </p14:xfrm>
                </p:contentPart>
              </mc:Choice>
              <mc:Fallback xmlns="">
                <p:pic>
                  <p:nvPicPr>
                    <p:cNvPr id="52" name="Ink 51">
                      <a:extLst>
                        <a:ext uri="{FF2B5EF4-FFF2-40B4-BE49-F238E27FC236}">
                          <a16:creationId xmlns:a16="http://schemas.microsoft.com/office/drawing/2014/main" id="{9F0E5B1E-B9B6-A07D-B5A3-6CD4A67C89E2}"/>
                        </a:ext>
                      </a:extLst>
                    </p:cNvPr>
                    <p:cNvPicPr/>
                    <p:nvPr/>
                  </p:nvPicPr>
                  <p:blipFill>
                    <a:blip r:embed="rId29"/>
                    <a:stretch>
                      <a:fillRect/>
                    </a:stretch>
                  </p:blipFill>
                  <p:spPr>
                    <a:xfrm>
                      <a:off x="2223548" y="2423520"/>
                      <a:ext cx="291600" cy="4636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3">
                  <p14:nvContentPartPr>
                    <p14:cNvPr id="53" name="Ink 52">
                      <a:extLst>
                        <a:ext uri="{FF2B5EF4-FFF2-40B4-BE49-F238E27FC236}">
                          <a16:creationId xmlns:a16="http://schemas.microsoft.com/office/drawing/2014/main" id="{61077531-E9C3-CB4B-38BA-E5E76323501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983428" y="2894400"/>
                    <a:ext cx="495000" cy="374760"/>
                  </p14:xfrm>
                </p:contentPart>
              </mc:Choice>
              <mc:Fallback xmlns="">
                <p:pic>
                  <p:nvPicPr>
                    <p:cNvPr id="53" name="Ink 52">
                      <a:extLst>
                        <a:ext uri="{FF2B5EF4-FFF2-40B4-BE49-F238E27FC236}">
                          <a16:creationId xmlns:a16="http://schemas.microsoft.com/office/drawing/2014/main" id="{61077531-E9C3-CB4B-38BA-E5E76323501B}"/>
                        </a:ext>
                      </a:extLst>
                    </p:cNvPr>
                    <p:cNvPicPr/>
                    <p:nvPr/>
                  </p:nvPicPr>
                  <p:blipFill>
                    <a:blip r:embed="rId31"/>
                    <a:stretch>
                      <a:fillRect/>
                    </a:stretch>
                  </p:blipFill>
                  <p:spPr>
                    <a:xfrm>
                      <a:off x="1965788" y="2786400"/>
                      <a:ext cx="530640" cy="590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4">
                  <p14:nvContentPartPr>
                    <p14:cNvPr id="55" name="Ink 54">
                      <a:extLst>
                        <a:ext uri="{FF2B5EF4-FFF2-40B4-BE49-F238E27FC236}">
                          <a16:creationId xmlns:a16="http://schemas.microsoft.com/office/drawing/2014/main" id="{A90B2D04-051C-5E4C-8A0B-0273558E71E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22708" y="2662200"/>
                    <a:ext cx="1076400" cy="614160"/>
                  </p14:xfrm>
                </p:contentPart>
              </mc:Choice>
              <mc:Fallback xmlns="">
                <p:pic>
                  <p:nvPicPr>
                    <p:cNvPr id="55" name="Ink 54">
                      <a:extLst>
                        <a:ext uri="{FF2B5EF4-FFF2-40B4-BE49-F238E27FC236}">
                          <a16:creationId xmlns:a16="http://schemas.microsoft.com/office/drawing/2014/main" id="{A90B2D04-051C-5E4C-8A0B-0273558E71E6}"/>
                        </a:ext>
                      </a:extLst>
                    </p:cNvPr>
                    <p:cNvPicPr/>
                    <p:nvPr/>
                  </p:nvPicPr>
                  <p:blipFill>
                    <a:blip r:embed="rId33"/>
                    <a:stretch>
                      <a:fillRect/>
                    </a:stretch>
                  </p:blipFill>
                  <p:spPr>
                    <a:xfrm>
                      <a:off x="705068" y="2554560"/>
                      <a:ext cx="1112040" cy="829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5">
                  <p14:nvContentPartPr>
                    <p14:cNvPr id="56" name="Ink 55">
                      <a:extLst>
                        <a:ext uri="{FF2B5EF4-FFF2-40B4-BE49-F238E27FC236}">
                          <a16:creationId xmlns:a16="http://schemas.microsoft.com/office/drawing/2014/main" id="{ADEE4FD8-A0C8-84D6-49C2-68421C58B8B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34708" y="2917440"/>
                    <a:ext cx="266760" cy="145800"/>
                  </p14:xfrm>
                </p:contentPart>
              </mc:Choice>
              <mc:Fallback xmlns="">
                <p:pic>
                  <p:nvPicPr>
                    <p:cNvPr id="56" name="Ink 55">
                      <a:extLst>
                        <a:ext uri="{FF2B5EF4-FFF2-40B4-BE49-F238E27FC236}">
                          <a16:creationId xmlns:a16="http://schemas.microsoft.com/office/drawing/2014/main" id="{ADEE4FD8-A0C8-84D6-49C2-68421C58B8B9}"/>
                        </a:ext>
                      </a:extLst>
                    </p:cNvPr>
                    <p:cNvPicPr/>
                    <p:nvPr/>
                  </p:nvPicPr>
                  <p:blipFill>
                    <a:blip r:embed="rId35"/>
                    <a:stretch>
                      <a:fillRect/>
                    </a:stretch>
                  </p:blipFill>
                  <p:spPr>
                    <a:xfrm>
                      <a:off x="416708" y="2809440"/>
                      <a:ext cx="302400" cy="3614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6">
                  <p14:nvContentPartPr>
                    <p14:cNvPr id="57" name="Ink 56">
                      <a:extLst>
                        <a:ext uri="{FF2B5EF4-FFF2-40B4-BE49-F238E27FC236}">
                          <a16:creationId xmlns:a16="http://schemas.microsoft.com/office/drawing/2014/main" id="{AF74E705-11DC-D645-4AE1-920673965E7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11308" y="2661120"/>
                    <a:ext cx="196200" cy="108000"/>
                  </p14:xfrm>
                </p:contentPart>
              </mc:Choice>
              <mc:Fallback xmlns="">
                <p:pic>
                  <p:nvPicPr>
                    <p:cNvPr id="57" name="Ink 56">
                      <a:extLst>
                        <a:ext uri="{FF2B5EF4-FFF2-40B4-BE49-F238E27FC236}">
                          <a16:creationId xmlns:a16="http://schemas.microsoft.com/office/drawing/2014/main" id="{AF74E705-11DC-D645-4AE1-920673965E76}"/>
                        </a:ext>
                      </a:extLst>
                    </p:cNvPr>
                    <p:cNvPicPr/>
                    <p:nvPr/>
                  </p:nvPicPr>
                  <p:blipFill>
                    <a:blip r:embed="rId37"/>
                    <a:stretch>
                      <a:fillRect/>
                    </a:stretch>
                  </p:blipFill>
                  <p:spPr>
                    <a:xfrm>
                      <a:off x="393308" y="2553120"/>
                      <a:ext cx="231840" cy="3236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7">
                  <p14:nvContentPartPr>
                    <p14:cNvPr id="58" name="Ink 57">
                      <a:extLst>
                        <a:ext uri="{FF2B5EF4-FFF2-40B4-BE49-F238E27FC236}">
                          <a16:creationId xmlns:a16="http://schemas.microsoft.com/office/drawing/2014/main" id="{740E89D0-69F2-31FB-EA9C-EAB3C9178CA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62708" y="2297880"/>
                    <a:ext cx="244800" cy="258840"/>
                  </p14:xfrm>
                </p:contentPart>
              </mc:Choice>
              <mc:Fallback xmlns="">
                <p:pic>
                  <p:nvPicPr>
                    <p:cNvPr id="58" name="Ink 57">
                      <a:extLst>
                        <a:ext uri="{FF2B5EF4-FFF2-40B4-BE49-F238E27FC236}">
                          <a16:creationId xmlns:a16="http://schemas.microsoft.com/office/drawing/2014/main" id="{740E89D0-69F2-31FB-EA9C-EAB3C9178CAB}"/>
                        </a:ext>
                      </a:extLst>
                    </p:cNvPr>
                    <p:cNvPicPr/>
                    <p:nvPr/>
                  </p:nvPicPr>
                  <p:blipFill>
                    <a:blip r:embed="rId39"/>
                    <a:stretch>
                      <a:fillRect/>
                    </a:stretch>
                  </p:blipFill>
                  <p:spPr>
                    <a:xfrm>
                      <a:off x="344708" y="2189880"/>
                      <a:ext cx="280440" cy="474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28">
                  <p14:nvContentPartPr>
                    <p14:cNvPr id="60" name="Ink 59">
                      <a:extLst>
                        <a:ext uri="{FF2B5EF4-FFF2-40B4-BE49-F238E27FC236}">
                          <a16:creationId xmlns:a16="http://schemas.microsoft.com/office/drawing/2014/main" id="{FEF4DB9F-A2EE-5636-7C2D-CB9592F5138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147868" y="2331720"/>
                    <a:ext cx="565560" cy="484920"/>
                  </p14:xfrm>
                </p:contentPart>
              </mc:Choice>
              <mc:Fallback xmlns="">
                <p:pic>
                  <p:nvPicPr>
                    <p:cNvPr id="60" name="Ink 59">
                      <a:extLst>
                        <a:ext uri="{FF2B5EF4-FFF2-40B4-BE49-F238E27FC236}">
                          <a16:creationId xmlns:a16="http://schemas.microsoft.com/office/drawing/2014/main" id="{FEF4DB9F-A2EE-5636-7C2D-CB9592F51383}"/>
                        </a:ext>
                      </a:extLst>
                    </p:cNvPr>
                    <p:cNvPicPr/>
                    <p:nvPr/>
                  </p:nvPicPr>
                  <p:blipFill>
                    <a:blip r:embed="rId41"/>
                    <a:stretch>
                      <a:fillRect/>
                    </a:stretch>
                  </p:blipFill>
                  <p:spPr>
                    <a:xfrm>
                      <a:off x="1130228" y="2223720"/>
                      <a:ext cx="601200" cy="7005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7AB88A9F-21B9-F056-CFC5-64745EA4EA96}"/>
                  </a:ext>
                </a:extLst>
              </p:cNvPr>
              <p:cNvGrpSpPr/>
              <p:nvPr/>
            </p:nvGrpSpPr>
            <p:grpSpPr>
              <a:xfrm>
                <a:off x="5818356" y="1971456"/>
                <a:ext cx="503640" cy="5040"/>
                <a:chOff x="5818356" y="1971456"/>
                <a:chExt cx="503640" cy="504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129">
                  <p14:nvContentPartPr>
                    <p14:cNvPr id="54" name="Ink 53">
                      <a:extLst>
                        <a:ext uri="{FF2B5EF4-FFF2-40B4-BE49-F238E27FC236}">
                          <a16:creationId xmlns:a16="http://schemas.microsoft.com/office/drawing/2014/main" id="{44434699-74A9-1965-CC2D-EA3CB8EC600F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818356" y="1971456"/>
                    <a:ext cx="80280" cy="5040"/>
                  </p14:xfrm>
                </p:contentPart>
              </mc:Choice>
              <mc:Fallback xmlns="">
                <p:pic>
                  <p:nvPicPr>
                    <p:cNvPr id="54" name="Ink 53">
                      <a:extLst>
                        <a:ext uri="{FF2B5EF4-FFF2-40B4-BE49-F238E27FC236}">
                          <a16:creationId xmlns:a16="http://schemas.microsoft.com/office/drawing/2014/main" id="{44434699-74A9-1965-CC2D-EA3CB8EC600F}"/>
                        </a:ext>
                      </a:extLst>
                    </p:cNvPr>
                    <p:cNvPicPr/>
                    <p:nvPr/>
                  </p:nvPicPr>
                  <p:blipFill>
                    <a:blip r:embed="rId130"/>
                    <a:stretch>
                      <a:fillRect/>
                    </a:stretch>
                  </p:blipFill>
                  <p:spPr>
                    <a:xfrm>
                      <a:off x="5800716" y="1953816"/>
                      <a:ext cx="115920" cy="406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1">
                  <p14:nvContentPartPr>
                    <p14:cNvPr id="59" name="Ink 58">
                      <a:extLst>
                        <a:ext uri="{FF2B5EF4-FFF2-40B4-BE49-F238E27FC236}">
                          <a16:creationId xmlns:a16="http://schemas.microsoft.com/office/drawing/2014/main" id="{7C82A86D-ECDF-A0FB-45DB-6BE4B6BDFAE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34716" y="1971456"/>
                    <a:ext cx="61560" cy="360"/>
                  </p14:xfrm>
                </p:contentPart>
              </mc:Choice>
              <mc:Fallback xmlns="">
                <p:pic>
                  <p:nvPicPr>
                    <p:cNvPr id="59" name="Ink 58">
                      <a:extLst>
                        <a:ext uri="{FF2B5EF4-FFF2-40B4-BE49-F238E27FC236}">
                          <a16:creationId xmlns:a16="http://schemas.microsoft.com/office/drawing/2014/main" id="{7C82A86D-ECDF-A0FB-45DB-6BE4B6BDFAEA}"/>
                        </a:ext>
                      </a:extLst>
                    </p:cNvPr>
                    <p:cNvPicPr/>
                    <p:nvPr/>
                  </p:nvPicPr>
                  <p:blipFill>
                    <a:blip r:embed="rId132"/>
                    <a:stretch>
                      <a:fillRect/>
                    </a:stretch>
                  </p:blipFill>
                  <p:spPr>
                    <a:xfrm>
                      <a:off x="6017076" y="1953456"/>
                      <a:ext cx="972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3">
                  <p14:nvContentPartPr>
                    <p14:cNvPr id="61" name="Ink 60">
                      <a:extLst>
                        <a:ext uri="{FF2B5EF4-FFF2-40B4-BE49-F238E27FC236}">
                          <a16:creationId xmlns:a16="http://schemas.microsoft.com/office/drawing/2014/main" id="{3620FCD3-8E5E-830C-A5A3-7476AC79C60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255756" y="1971456"/>
                    <a:ext cx="66240" cy="5040"/>
                  </p14:xfrm>
                </p:contentPart>
              </mc:Choice>
              <mc:Fallback xmlns="">
                <p:pic>
                  <p:nvPicPr>
                    <p:cNvPr id="61" name="Ink 60">
                      <a:extLst>
                        <a:ext uri="{FF2B5EF4-FFF2-40B4-BE49-F238E27FC236}">
                          <a16:creationId xmlns:a16="http://schemas.microsoft.com/office/drawing/2014/main" id="{3620FCD3-8E5E-830C-A5A3-7476AC79C608}"/>
                        </a:ext>
                      </a:extLst>
                    </p:cNvPr>
                    <p:cNvPicPr/>
                    <p:nvPr/>
                  </p:nvPicPr>
                  <p:blipFill>
                    <a:blip r:embed="rId134"/>
                    <a:stretch>
                      <a:fillRect/>
                    </a:stretch>
                  </p:blipFill>
                  <p:spPr>
                    <a:xfrm>
                      <a:off x="6237756" y="1953456"/>
                      <a:ext cx="101880" cy="406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3D56D064-8F36-35AB-8434-70781E8B712B}"/>
                  </a:ext>
                </a:extLst>
              </p:cNvPr>
              <p:cNvGrpSpPr/>
              <p:nvPr/>
            </p:nvGrpSpPr>
            <p:grpSpPr>
              <a:xfrm>
                <a:off x="5818356" y="2369976"/>
                <a:ext cx="559440" cy="19080"/>
                <a:chOff x="5818356" y="2369976"/>
                <a:chExt cx="559440" cy="1908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135">
                  <p14:nvContentPartPr>
                    <p14:cNvPr id="76" name="Ink 75">
                      <a:extLst>
                        <a:ext uri="{FF2B5EF4-FFF2-40B4-BE49-F238E27FC236}">
                          <a16:creationId xmlns:a16="http://schemas.microsoft.com/office/drawing/2014/main" id="{9395D933-1FFA-6FF1-B2DA-538E5D75B68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818356" y="2369976"/>
                    <a:ext cx="99000" cy="14760"/>
                  </p14:xfrm>
                </p:contentPart>
              </mc:Choice>
              <mc:Fallback xmlns="">
                <p:pic>
                  <p:nvPicPr>
                    <p:cNvPr id="76" name="Ink 75">
                      <a:extLst>
                        <a:ext uri="{FF2B5EF4-FFF2-40B4-BE49-F238E27FC236}">
                          <a16:creationId xmlns:a16="http://schemas.microsoft.com/office/drawing/2014/main" id="{9395D933-1FFA-6FF1-B2DA-538E5D75B682}"/>
                        </a:ext>
                      </a:extLst>
                    </p:cNvPr>
                    <p:cNvPicPr/>
                    <p:nvPr/>
                  </p:nvPicPr>
                  <p:blipFill>
                    <a:blip r:embed="rId136"/>
                    <a:stretch>
                      <a:fillRect/>
                    </a:stretch>
                  </p:blipFill>
                  <p:spPr>
                    <a:xfrm>
                      <a:off x="5800356" y="2352336"/>
                      <a:ext cx="134640" cy="50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7">
                  <p14:nvContentPartPr>
                    <p14:cNvPr id="77" name="Ink 76">
                      <a:extLst>
                        <a:ext uri="{FF2B5EF4-FFF2-40B4-BE49-F238E27FC236}">
                          <a16:creationId xmlns:a16="http://schemas.microsoft.com/office/drawing/2014/main" id="{351658E5-4BCC-AFB2-BD7B-CFEA27B9A15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58116" y="2388696"/>
                    <a:ext cx="99000" cy="360"/>
                  </p14:xfrm>
                </p:contentPart>
              </mc:Choice>
              <mc:Fallback xmlns="">
                <p:pic>
                  <p:nvPicPr>
                    <p:cNvPr id="77" name="Ink 76">
                      <a:extLst>
                        <a:ext uri="{FF2B5EF4-FFF2-40B4-BE49-F238E27FC236}">
                          <a16:creationId xmlns:a16="http://schemas.microsoft.com/office/drawing/2014/main" id="{351658E5-4BCC-AFB2-BD7B-CFEA27B9A151}"/>
                        </a:ext>
                      </a:extLst>
                    </p:cNvPr>
                    <p:cNvPicPr/>
                    <p:nvPr/>
                  </p:nvPicPr>
                  <p:blipFill>
                    <a:blip r:embed="rId138"/>
                    <a:stretch>
                      <a:fillRect/>
                    </a:stretch>
                  </p:blipFill>
                  <p:spPr>
                    <a:xfrm>
                      <a:off x="6040116" y="2371056"/>
                      <a:ext cx="1346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9">
                  <p14:nvContentPartPr>
                    <p14:cNvPr id="78" name="Ink 77">
                      <a:extLst>
                        <a:ext uri="{FF2B5EF4-FFF2-40B4-BE49-F238E27FC236}">
                          <a16:creationId xmlns:a16="http://schemas.microsoft.com/office/drawing/2014/main" id="{1C43E7F1-92A1-4D99-86CF-C6655EA555A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316236" y="2379336"/>
                    <a:ext cx="61560" cy="9720"/>
                  </p14:xfrm>
                </p:contentPart>
              </mc:Choice>
              <mc:Fallback xmlns="">
                <p:pic>
                  <p:nvPicPr>
                    <p:cNvPr id="78" name="Ink 77">
                      <a:extLst>
                        <a:ext uri="{FF2B5EF4-FFF2-40B4-BE49-F238E27FC236}">
                          <a16:creationId xmlns:a16="http://schemas.microsoft.com/office/drawing/2014/main" id="{1C43E7F1-92A1-4D99-86CF-C6655EA555A7}"/>
                        </a:ext>
                      </a:extLst>
                    </p:cNvPr>
                    <p:cNvPicPr/>
                    <p:nvPr/>
                  </p:nvPicPr>
                  <p:blipFill>
                    <a:blip r:embed="rId140"/>
                    <a:stretch>
                      <a:fillRect/>
                    </a:stretch>
                  </p:blipFill>
                  <p:spPr>
                    <a:xfrm>
                      <a:off x="6298596" y="2361336"/>
                      <a:ext cx="97200" cy="453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24C43B69-0377-E964-8621-7513CBC83D7C}"/>
                </a:ext>
              </a:extLst>
            </p:cNvPr>
            <p:cNvGrpSpPr/>
            <p:nvPr/>
          </p:nvGrpSpPr>
          <p:grpSpPr>
            <a:xfrm>
              <a:off x="8560418" y="1428603"/>
              <a:ext cx="1711800" cy="1664640"/>
              <a:chOff x="8560418" y="1428603"/>
              <a:chExt cx="1711800" cy="1664640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3B258C72-41DD-99F7-21AC-CFB9099FEAF5}"/>
                  </a:ext>
                </a:extLst>
              </p:cNvPr>
              <p:cNvGrpSpPr/>
              <p:nvPr/>
            </p:nvGrpSpPr>
            <p:grpSpPr>
              <a:xfrm>
                <a:off x="8560418" y="1428603"/>
                <a:ext cx="1711800" cy="1664640"/>
                <a:chOff x="2602988" y="3013200"/>
                <a:chExt cx="1711800" cy="1664640"/>
              </a:xfrm>
            </p:grpSpPr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0669AF6-95CF-9837-B761-AB52C1E3AF3F}"/>
                    </a:ext>
                  </a:extLst>
                </p:cNvPr>
                <p:cNvSpPr/>
                <p:nvPr/>
              </p:nvSpPr>
              <p:spPr>
                <a:xfrm>
                  <a:off x="2828479" y="3270416"/>
                  <a:ext cx="524691" cy="1123406"/>
                </a:xfrm>
                <a:prstGeom prst="ellipse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A6B275CC-88C2-E606-1E03-9E48806F94F8}"/>
                    </a:ext>
                  </a:extLst>
                </p:cNvPr>
                <p:cNvSpPr/>
                <p:nvPr/>
              </p:nvSpPr>
              <p:spPr>
                <a:xfrm>
                  <a:off x="3529923" y="3270416"/>
                  <a:ext cx="524691" cy="112340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1">
                  <p14:nvContentPartPr>
                    <p14:cNvPr id="115" name="Ink 114">
                      <a:extLst>
                        <a:ext uri="{FF2B5EF4-FFF2-40B4-BE49-F238E27FC236}">
                          <a16:creationId xmlns:a16="http://schemas.microsoft.com/office/drawing/2014/main" id="{77B074AA-F395-E7C8-BE28-11F1834D59E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26388" y="3013200"/>
                    <a:ext cx="1688400" cy="1664640"/>
                  </p14:xfrm>
                </p:contentPart>
              </mc:Choice>
              <mc:Fallback xmlns="">
                <p:pic>
                  <p:nvPicPr>
                    <p:cNvPr id="115" name="Ink 114">
                      <a:extLst>
                        <a:ext uri="{FF2B5EF4-FFF2-40B4-BE49-F238E27FC236}">
                          <a16:creationId xmlns:a16="http://schemas.microsoft.com/office/drawing/2014/main" id="{77B074AA-F395-E7C8-BE28-11F1834D59E8}"/>
                        </a:ext>
                      </a:extLst>
                    </p:cNvPr>
                    <p:cNvPicPr/>
                    <p:nvPr/>
                  </p:nvPicPr>
                  <p:blipFill>
                    <a:blip r:embed="rId43"/>
                    <a:stretch>
                      <a:fillRect/>
                    </a:stretch>
                  </p:blipFill>
                  <p:spPr>
                    <a:xfrm>
                      <a:off x="2608748" y="2905560"/>
                      <a:ext cx="1724040" cy="18802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2">
                  <p14:nvContentPartPr>
                    <p14:cNvPr id="67" name="Ink 66">
                      <a:extLst>
                        <a:ext uri="{FF2B5EF4-FFF2-40B4-BE49-F238E27FC236}">
                          <a16:creationId xmlns:a16="http://schemas.microsoft.com/office/drawing/2014/main" id="{DD3834EE-9855-30AB-6533-A3FFB2742A7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65268" y="3656880"/>
                    <a:ext cx="237960" cy="16560"/>
                  </p14:xfrm>
                </p:contentPart>
              </mc:Choice>
              <mc:Fallback xmlns="">
                <p:pic>
                  <p:nvPicPr>
                    <p:cNvPr id="67" name="Ink 66">
                      <a:extLst>
                        <a:ext uri="{FF2B5EF4-FFF2-40B4-BE49-F238E27FC236}">
                          <a16:creationId xmlns:a16="http://schemas.microsoft.com/office/drawing/2014/main" id="{DD3834EE-9855-30AB-6533-A3FFB2742A73}"/>
                        </a:ext>
                      </a:extLst>
                    </p:cNvPr>
                    <p:cNvPicPr/>
                    <p:nvPr/>
                  </p:nvPicPr>
                  <p:blipFill>
                    <a:blip r:embed="rId45"/>
                    <a:stretch>
                      <a:fillRect/>
                    </a:stretch>
                  </p:blipFill>
                  <p:spPr>
                    <a:xfrm>
                      <a:off x="2647268" y="3548880"/>
                      <a:ext cx="273600" cy="232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3">
                  <p14:nvContentPartPr>
                    <p14:cNvPr id="68" name="Ink 67">
                      <a:extLst>
                        <a:ext uri="{FF2B5EF4-FFF2-40B4-BE49-F238E27FC236}">
                          <a16:creationId xmlns:a16="http://schemas.microsoft.com/office/drawing/2014/main" id="{89A50D30-4A19-114F-4A4C-810008DC297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602988" y="3990600"/>
                    <a:ext cx="169560" cy="5760"/>
                  </p14:xfrm>
                </p:contentPart>
              </mc:Choice>
              <mc:Fallback xmlns="">
                <p:pic>
                  <p:nvPicPr>
                    <p:cNvPr id="68" name="Ink 67">
                      <a:extLst>
                        <a:ext uri="{FF2B5EF4-FFF2-40B4-BE49-F238E27FC236}">
                          <a16:creationId xmlns:a16="http://schemas.microsoft.com/office/drawing/2014/main" id="{89A50D30-4A19-114F-4A4C-810008DC297A}"/>
                        </a:ext>
                      </a:extLst>
                    </p:cNvPr>
                    <p:cNvPicPr/>
                    <p:nvPr/>
                  </p:nvPicPr>
                  <p:blipFill>
                    <a:blip r:embed="rId47"/>
                    <a:stretch>
                      <a:fillRect/>
                    </a:stretch>
                  </p:blipFill>
                  <p:spPr>
                    <a:xfrm>
                      <a:off x="2584988" y="3882600"/>
                      <a:ext cx="205200" cy="221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4">
                  <p14:nvContentPartPr>
                    <p14:cNvPr id="69" name="Ink 68">
                      <a:extLst>
                        <a:ext uri="{FF2B5EF4-FFF2-40B4-BE49-F238E27FC236}">
                          <a16:creationId xmlns:a16="http://schemas.microsoft.com/office/drawing/2014/main" id="{DAC37A57-C284-98A8-E9CB-AEC7D60C447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709908" y="4238280"/>
                    <a:ext cx="145800" cy="5760"/>
                  </p14:xfrm>
                </p:contentPart>
              </mc:Choice>
              <mc:Fallback xmlns="">
                <p:pic>
                  <p:nvPicPr>
                    <p:cNvPr id="69" name="Ink 68">
                      <a:extLst>
                        <a:ext uri="{FF2B5EF4-FFF2-40B4-BE49-F238E27FC236}">
                          <a16:creationId xmlns:a16="http://schemas.microsoft.com/office/drawing/2014/main" id="{DAC37A57-C284-98A8-E9CB-AEC7D60C4475}"/>
                        </a:ext>
                      </a:extLst>
                    </p:cNvPr>
                    <p:cNvPicPr/>
                    <p:nvPr/>
                  </p:nvPicPr>
                  <p:blipFill>
                    <a:blip r:embed="rId49"/>
                    <a:stretch>
                      <a:fillRect/>
                    </a:stretch>
                  </p:blipFill>
                  <p:spPr>
                    <a:xfrm>
                      <a:off x="2692268" y="4130280"/>
                      <a:ext cx="181440" cy="221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5">
                  <p14:nvContentPartPr>
                    <p14:cNvPr id="70" name="Ink 69">
                      <a:extLst>
                        <a:ext uri="{FF2B5EF4-FFF2-40B4-BE49-F238E27FC236}">
                          <a16:creationId xmlns:a16="http://schemas.microsoft.com/office/drawing/2014/main" id="{7DCB534B-3082-3965-86C8-49A50728D73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752028" y="4426200"/>
                    <a:ext cx="1373040" cy="38520"/>
                  </p14:xfrm>
                </p:contentPart>
              </mc:Choice>
              <mc:Fallback xmlns="">
                <p:pic>
                  <p:nvPicPr>
                    <p:cNvPr id="70" name="Ink 69">
                      <a:extLst>
                        <a:ext uri="{FF2B5EF4-FFF2-40B4-BE49-F238E27FC236}">
                          <a16:creationId xmlns:a16="http://schemas.microsoft.com/office/drawing/2014/main" id="{7DCB534B-3082-3965-86C8-49A50728D73B}"/>
                        </a:ext>
                      </a:extLst>
                    </p:cNvPr>
                    <p:cNvPicPr/>
                    <p:nvPr/>
                  </p:nvPicPr>
                  <p:blipFill>
                    <a:blip r:embed="rId51"/>
                    <a:stretch>
                      <a:fillRect/>
                    </a:stretch>
                  </p:blipFill>
                  <p:spPr>
                    <a:xfrm>
                      <a:off x="2734028" y="4318560"/>
                      <a:ext cx="1408680" cy="2541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6">
                  <p14:nvContentPartPr>
                    <p14:cNvPr id="72" name="Ink 71">
                      <a:extLst>
                        <a:ext uri="{FF2B5EF4-FFF2-40B4-BE49-F238E27FC236}">
                          <a16:creationId xmlns:a16="http://schemas.microsoft.com/office/drawing/2014/main" id="{73ADE10E-BB27-0370-7A55-FED19DA0241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89588" y="4164120"/>
                    <a:ext cx="156600" cy="11160"/>
                  </p14:xfrm>
                </p:contentPart>
              </mc:Choice>
              <mc:Fallback xmlns="">
                <p:pic>
                  <p:nvPicPr>
                    <p:cNvPr id="72" name="Ink 71">
                      <a:extLst>
                        <a:ext uri="{FF2B5EF4-FFF2-40B4-BE49-F238E27FC236}">
                          <a16:creationId xmlns:a16="http://schemas.microsoft.com/office/drawing/2014/main" id="{73ADE10E-BB27-0370-7A55-FED19DA02417}"/>
                        </a:ext>
                      </a:extLst>
                    </p:cNvPr>
                    <p:cNvPicPr/>
                    <p:nvPr/>
                  </p:nvPicPr>
                  <p:blipFill>
                    <a:blip r:embed="rId53"/>
                    <a:stretch>
                      <a:fillRect/>
                    </a:stretch>
                  </p:blipFill>
                  <p:spPr>
                    <a:xfrm>
                      <a:off x="3371588" y="4056120"/>
                      <a:ext cx="192240" cy="226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7">
                  <p14:nvContentPartPr>
                    <p14:cNvPr id="73" name="Ink 72">
                      <a:extLst>
                        <a:ext uri="{FF2B5EF4-FFF2-40B4-BE49-F238E27FC236}">
                          <a16:creationId xmlns:a16="http://schemas.microsoft.com/office/drawing/2014/main" id="{2C6CADB0-CF2A-9C2C-F7B0-8A1FAFDA8F4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414788" y="3485160"/>
                    <a:ext cx="167400" cy="16560"/>
                  </p14:xfrm>
                </p:contentPart>
              </mc:Choice>
              <mc:Fallback xmlns="">
                <p:pic>
                  <p:nvPicPr>
                    <p:cNvPr id="73" name="Ink 72">
                      <a:extLst>
                        <a:ext uri="{FF2B5EF4-FFF2-40B4-BE49-F238E27FC236}">
                          <a16:creationId xmlns:a16="http://schemas.microsoft.com/office/drawing/2014/main" id="{2C6CADB0-CF2A-9C2C-F7B0-8A1FAFDA8F4B}"/>
                        </a:ext>
                      </a:extLst>
                    </p:cNvPr>
                    <p:cNvPicPr/>
                    <p:nvPr/>
                  </p:nvPicPr>
                  <p:blipFill>
                    <a:blip r:embed="rId55"/>
                    <a:stretch>
                      <a:fillRect/>
                    </a:stretch>
                  </p:blipFill>
                  <p:spPr>
                    <a:xfrm>
                      <a:off x="3396788" y="3377160"/>
                      <a:ext cx="203040" cy="232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8">
                  <p14:nvContentPartPr>
                    <p14:cNvPr id="36" name="Ink 35">
                      <a:extLst>
                        <a:ext uri="{FF2B5EF4-FFF2-40B4-BE49-F238E27FC236}">
                          <a16:creationId xmlns:a16="http://schemas.microsoft.com/office/drawing/2014/main" id="{CD2FD285-F8C3-6B9B-18F6-1C7ED60750F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211468" y="3766320"/>
                    <a:ext cx="92880" cy="587160"/>
                  </p14:xfrm>
                </p:contentPart>
              </mc:Choice>
              <mc:Fallback xmlns="">
                <p:pic>
                  <p:nvPicPr>
                    <p:cNvPr id="36" name="Ink 35">
                      <a:extLst>
                        <a:ext uri="{FF2B5EF4-FFF2-40B4-BE49-F238E27FC236}">
                          <a16:creationId xmlns:a16="http://schemas.microsoft.com/office/drawing/2014/main" id="{CD2FD285-F8C3-6B9B-18F6-1C7ED60750F1}"/>
                        </a:ext>
                      </a:extLst>
                    </p:cNvPr>
                    <p:cNvPicPr/>
                    <p:nvPr/>
                  </p:nvPicPr>
                  <p:blipFill>
                    <a:blip r:embed="rId57"/>
                    <a:stretch>
                      <a:fillRect/>
                    </a:stretch>
                  </p:blipFill>
                  <p:spPr>
                    <a:xfrm>
                      <a:off x="4193468" y="3658320"/>
                      <a:ext cx="128520" cy="802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49">
                  <p14:nvContentPartPr>
                    <p14:cNvPr id="114" name="Ink 113">
                      <a:extLst>
                        <a:ext uri="{FF2B5EF4-FFF2-40B4-BE49-F238E27FC236}">
                          <a16:creationId xmlns:a16="http://schemas.microsoft.com/office/drawing/2014/main" id="{91D2E062-D047-8860-60B9-592C1031A5A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178708" y="3792960"/>
                    <a:ext cx="129600" cy="609120"/>
                  </p14:xfrm>
                </p:contentPart>
              </mc:Choice>
              <mc:Fallback xmlns="">
                <p:pic>
                  <p:nvPicPr>
                    <p:cNvPr id="114" name="Ink 113">
                      <a:extLst>
                        <a:ext uri="{FF2B5EF4-FFF2-40B4-BE49-F238E27FC236}">
                          <a16:creationId xmlns:a16="http://schemas.microsoft.com/office/drawing/2014/main" id="{91D2E062-D047-8860-60B9-592C1031A5A8}"/>
                        </a:ext>
                      </a:extLst>
                    </p:cNvPr>
                    <p:cNvPicPr/>
                    <p:nvPr/>
                  </p:nvPicPr>
                  <p:blipFill>
                    <a:blip r:embed="rId59"/>
                    <a:stretch>
                      <a:fillRect/>
                    </a:stretch>
                  </p:blipFill>
                  <p:spPr>
                    <a:xfrm>
                      <a:off x="4161068" y="3684960"/>
                      <a:ext cx="165240" cy="8247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0">
                  <p14:nvContentPartPr>
                    <p14:cNvPr id="74" name="Ink 73">
                      <a:extLst>
                        <a:ext uri="{FF2B5EF4-FFF2-40B4-BE49-F238E27FC236}">
                          <a16:creationId xmlns:a16="http://schemas.microsoft.com/office/drawing/2014/main" id="{D7B85268-8A6F-CE77-E429-576CDD1E037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098068" y="3565800"/>
                    <a:ext cx="151200" cy="16560"/>
                  </p14:xfrm>
                </p:contentPart>
              </mc:Choice>
              <mc:Fallback xmlns="">
                <p:pic>
                  <p:nvPicPr>
                    <p:cNvPr id="74" name="Ink 73">
                      <a:extLst>
                        <a:ext uri="{FF2B5EF4-FFF2-40B4-BE49-F238E27FC236}">
                          <a16:creationId xmlns:a16="http://schemas.microsoft.com/office/drawing/2014/main" id="{D7B85268-8A6F-CE77-E429-576CDD1E0378}"/>
                        </a:ext>
                      </a:extLst>
                    </p:cNvPr>
                    <p:cNvPicPr/>
                    <p:nvPr/>
                  </p:nvPicPr>
                  <p:blipFill>
                    <a:blip r:embed="rId61"/>
                    <a:stretch>
                      <a:fillRect/>
                    </a:stretch>
                  </p:blipFill>
                  <p:spPr>
                    <a:xfrm>
                      <a:off x="4080068" y="3457800"/>
                      <a:ext cx="186840" cy="232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1">
                  <p14:nvContentPartPr>
                    <p14:cNvPr id="75" name="Ink 74">
                      <a:extLst>
                        <a:ext uri="{FF2B5EF4-FFF2-40B4-BE49-F238E27FC236}">
                          <a16:creationId xmlns:a16="http://schemas.microsoft.com/office/drawing/2014/main" id="{A376114A-1225-514A-8DC7-58D48B6DDEB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129028" y="3867120"/>
                    <a:ext cx="140400" cy="5760"/>
                  </p14:xfrm>
                </p:contentPart>
              </mc:Choice>
              <mc:Fallback xmlns="">
                <p:pic>
                  <p:nvPicPr>
                    <p:cNvPr id="75" name="Ink 74">
                      <a:extLst>
                        <a:ext uri="{FF2B5EF4-FFF2-40B4-BE49-F238E27FC236}">
                          <a16:creationId xmlns:a16="http://schemas.microsoft.com/office/drawing/2014/main" id="{A376114A-1225-514A-8DC7-58D48B6DDEB1}"/>
                        </a:ext>
                      </a:extLst>
                    </p:cNvPr>
                    <p:cNvPicPr/>
                    <p:nvPr/>
                  </p:nvPicPr>
                  <p:blipFill>
                    <a:blip r:embed="rId63"/>
                    <a:stretch>
                      <a:fillRect/>
                    </a:stretch>
                  </p:blipFill>
                  <p:spPr>
                    <a:xfrm>
                      <a:off x="4111028" y="3759120"/>
                      <a:ext cx="176040" cy="221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2">
                  <p14:nvContentPartPr>
                    <p14:cNvPr id="113" name="Ink 112">
                      <a:extLst>
                        <a:ext uri="{FF2B5EF4-FFF2-40B4-BE49-F238E27FC236}">
                          <a16:creationId xmlns:a16="http://schemas.microsoft.com/office/drawing/2014/main" id="{1DB44975-3165-44CB-8E71-B2342EC0EB4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073228" y="4168440"/>
                    <a:ext cx="220680" cy="11160"/>
                  </p14:xfrm>
                </p:contentPart>
              </mc:Choice>
              <mc:Fallback xmlns="">
                <p:pic>
                  <p:nvPicPr>
                    <p:cNvPr id="113" name="Ink 112">
                      <a:extLst>
                        <a:ext uri="{FF2B5EF4-FFF2-40B4-BE49-F238E27FC236}">
                          <a16:creationId xmlns:a16="http://schemas.microsoft.com/office/drawing/2014/main" id="{1DB44975-3165-44CB-8E71-B2342EC0EB46}"/>
                        </a:ext>
                      </a:extLst>
                    </p:cNvPr>
                    <p:cNvPicPr/>
                    <p:nvPr/>
                  </p:nvPicPr>
                  <p:blipFill>
                    <a:blip r:embed="rId65"/>
                    <a:stretch>
                      <a:fillRect/>
                    </a:stretch>
                  </p:blipFill>
                  <p:spPr>
                    <a:xfrm>
                      <a:off x="4055588" y="4060800"/>
                      <a:ext cx="256320" cy="226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3">
                  <p14:nvContentPartPr>
                    <p14:cNvPr id="62" name="Ink 61">
                      <a:extLst>
                        <a:ext uri="{FF2B5EF4-FFF2-40B4-BE49-F238E27FC236}">
                          <a16:creationId xmlns:a16="http://schemas.microsoft.com/office/drawing/2014/main" id="{DC403E96-4748-29D1-9E96-9162FE174AD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863628" y="3117960"/>
                    <a:ext cx="1195560" cy="54720"/>
                  </p14:xfrm>
                </p:contentPart>
              </mc:Choice>
              <mc:Fallback xmlns="">
                <p:pic>
                  <p:nvPicPr>
                    <p:cNvPr id="62" name="Ink 61">
                      <a:extLst>
                        <a:ext uri="{FF2B5EF4-FFF2-40B4-BE49-F238E27FC236}">
                          <a16:creationId xmlns:a16="http://schemas.microsoft.com/office/drawing/2014/main" id="{DC403E96-4748-29D1-9E96-9162FE174AD4}"/>
                        </a:ext>
                      </a:extLst>
                    </p:cNvPr>
                    <p:cNvPicPr/>
                    <p:nvPr/>
                  </p:nvPicPr>
                  <p:blipFill>
                    <a:blip r:embed="rId67"/>
                    <a:stretch>
                      <a:fillRect/>
                    </a:stretch>
                  </p:blipFill>
                  <p:spPr>
                    <a:xfrm>
                      <a:off x="2845988" y="3010320"/>
                      <a:ext cx="1231200" cy="2703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4">
                  <p14:nvContentPartPr>
                    <p14:cNvPr id="63" name="Ink 62">
                      <a:extLst>
                        <a:ext uri="{FF2B5EF4-FFF2-40B4-BE49-F238E27FC236}">
                          <a16:creationId xmlns:a16="http://schemas.microsoft.com/office/drawing/2014/main" id="{34435E00-613F-F6CC-5F43-E23BFB0E516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705948" y="3337920"/>
                    <a:ext cx="172800" cy="5760"/>
                  </p14:xfrm>
                </p:contentPart>
              </mc:Choice>
              <mc:Fallback xmlns="">
                <p:pic>
                  <p:nvPicPr>
                    <p:cNvPr id="63" name="Ink 62">
                      <a:extLst>
                        <a:ext uri="{FF2B5EF4-FFF2-40B4-BE49-F238E27FC236}">
                          <a16:creationId xmlns:a16="http://schemas.microsoft.com/office/drawing/2014/main" id="{34435E00-613F-F6CC-5F43-E23BFB0E516C}"/>
                        </a:ext>
                      </a:extLst>
                    </p:cNvPr>
                    <p:cNvPicPr/>
                    <p:nvPr/>
                  </p:nvPicPr>
                  <p:blipFill>
                    <a:blip r:embed="rId69"/>
                    <a:stretch>
                      <a:fillRect/>
                    </a:stretch>
                  </p:blipFill>
                  <p:spPr>
                    <a:xfrm>
                      <a:off x="2688308" y="3229920"/>
                      <a:ext cx="208440" cy="221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5">
                  <p14:nvContentPartPr>
                    <p14:cNvPr id="64" name="Ink 63">
                      <a:extLst>
                        <a:ext uri="{FF2B5EF4-FFF2-40B4-BE49-F238E27FC236}">
                          <a16:creationId xmlns:a16="http://schemas.microsoft.com/office/drawing/2014/main" id="{C4B72CB6-0A99-5459-B47D-850E24387EFF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52148" y="3310560"/>
                    <a:ext cx="269640" cy="360"/>
                  </p14:xfrm>
                </p:contentPart>
              </mc:Choice>
              <mc:Fallback xmlns="">
                <p:pic>
                  <p:nvPicPr>
                    <p:cNvPr id="64" name="Ink 63">
                      <a:extLst>
                        <a:ext uri="{FF2B5EF4-FFF2-40B4-BE49-F238E27FC236}">
                          <a16:creationId xmlns:a16="http://schemas.microsoft.com/office/drawing/2014/main" id="{C4B72CB6-0A99-5459-B47D-850E24387EFF}"/>
                        </a:ext>
                      </a:extLst>
                    </p:cNvPr>
                    <p:cNvPicPr/>
                    <p:nvPr/>
                  </p:nvPicPr>
                  <p:blipFill>
                    <a:blip r:embed="rId71"/>
                    <a:stretch>
                      <a:fillRect/>
                    </a:stretch>
                  </p:blipFill>
                  <p:spPr>
                    <a:xfrm>
                      <a:off x="3334508" y="3202920"/>
                      <a:ext cx="305280" cy="21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56">
                  <p14:nvContentPartPr>
                    <p14:cNvPr id="65" name="Ink 64">
                      <a:extLst>
                        <a:ext uri="{FF2B5EF4-FFF2-40B4-BE49-F238E27FC236}">
                          <a16:creationId xmlns:a16="http://schemas.microsoft.com/office/drawing/2014/main" id="{D8D5FB10-DD18-2E9A-D2C8-FF621236222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035788" y="3321360"/>
                    <a:ext cx="151200" cy="360"/>
                  </p14:xfrm>
                </p:contentPart>
              </mc:Choice>
              <mc:Fallback xmlns="">
                <p:pic>
                  <p:nvPicPr>
                    <p:cNvPr id="65" name="Ink 64">
                      <a:extLst>
                        <a:ext uri="{FF2B5EF4-FFF2-40B4-BE49-F238E27FC236}">
                          <a16:creationId xmlns:a16="http://schemas.microsoft.com/office/drawing/2014/main" id="{D8D5FB10-DD18-2E9A-D2C8-FF621236222B}"/>
                        </a:ext>
                      </a:extLst>
                    </p:cNvPr>
                    <p:cNvPicPr/>
                    <p:nvPr/>
                  </p:nvPicPr>
                  <p:blipFill>
                    <a:blip r:embed="rId73"/>
                    <a:stretch>
                      <a:fillRect/>
                    </a:stretch>
                  </p:blipFill>
                  <p:spPr>
                    <a:xfrm>
                      <a:off x="4018148" y="3213360"/>
                      <a:ext cx="186840" cy="2160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157">
                <p14:nvContentPartPr>
                  <p14:cNvPr id="85" name="Ink 84">
                    <a:extLst>
                      <a:ext uri="{FF2B5EF4-FFF2-40B4-BE49-F238E27FC236}">
                        <a16:creationId xmlns:a16="http://schemas.microsoft.com/office/drawing/2014/main" id="{84CB9CA1-DD70-10B9-CEE4-4A5079CE5C67}"/>
                      </a:ext>
                    </a:extLst>
                  </p14:cNvPr>
                  <p14:cNvContentPartPr/>
                  <p14:nvPr/>
                </p14:nvContentPartPr>
                <p14:xfrm>
                  <a:off x="9315036" y="2024376"/>
                  <a:ext cx="174240" cy="19440"/>
                </p14:xfrm>
              </p:contentPart>
            </mc:Choice>
            <mc:Fallback xmlns="">
              <p:pic>
                <p:nvPicPr>
                  <p:cNvPr id="85" name="Ink 84">
                    <a:extLst>
                      <a:ext uri="{FF2B5EF4-FFF2-40B4-BE49-F238E27FC236}">
                        <a16:creationId xmlns:a16="http://schemas.microsoft.com/office/drawing/2014/main" id="{84CB9CA1-DD70-10B9-CEE4-4A5079CE5C67}"/>
                      </a:ext>
                    </a:extLst>
                  </p:cNvPr>
                  <p:cNvPicPr/>
                  <p:nvPr/>
                </p:nvPicPr>
                <p:blipFill>
                  <a:blip r:embed="rId158"/>
                  <a:stretch>
                    <a:fillRect/>
                  </a:stretch>
                </p:blipFill>
                <p:spPr>
                  <a:xfrm>
                    <a:off x="9297036" y="2006376"/>
                    <a:ext cx="209880" cy="55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9">
                <p14:nvContentPartPr>
                  <p14:cNvPr id="88" name="Ink 87">
                    <a:extLst>
                      <a:ext uri="{FF2B5EF4-FFF2-40B4-BE49-F238E27FC236}">
                        <a16:creationId xmlns:a16="http://schemas.microsoft.com/office/drawing/2014/main" id="{B9EC17E6-2706-7B05-C2FA-8754EBCE7FF7}"/>
                      </a:ext>
                    </a:extLst>
                  </p14:cNvPr>
                  <p14:cNvContentPartPr/>
                  <p14:nvPr/>
                </p14:nvContentPartPr>
                <p14:xfrm>
                  <a:off x="9312876" y="2442336"/>
                  <a:ext cx="216720" cy="5040"/>
                </p14:xfrm>
              </p:contentPart>
            </mc:Choice>
            <mc:Fallback xmlns="">
              <p:pic>
                <p:nvPicPr>
                  <p:cNvPr id="88" name="Ink 87">
                    <a:extLst>
                      <a:ext uri="{FF2B5EF4-FFF2-40B4-BE49-F238E27FC236}">
                        <a16:creationId xmlns:a16="http://schemas.microsoft.com/office/drawing/2014/main" id="{B9EC17E6-2706-7B05-C2FA-8754EBCE7FF7}"/>
                      </a:ext>
                    </a:extLst>
                  </p:cNvPr>
                  <p:cNvPicPr/>
                  <p:nvPr/>
                </p:nvPicPr>
                <p:blipFill>
                  <a:blip r:embed="rId160"/>
                  <a:stretch>
                    <a:fillRect/>
                  </a:stretch>
                </p:blipFill>
                <p:spPr>
                  <a:xfrm>
                    <a:off x="9295236" y="2424336"/>
                    <a:ext cx="252360" cy="40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1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2376AD9E-C1E8-B9A7-D5A7-59C10327D9F9}"/>
                      </a:ext>
                    </a:extLst>
                  </p14:cNvPr>
                  <p14:cNvContentPartPr/>
                  <p14:nvPr/>
                </p14:nvContentPartPr>
                <p14:xfrm>
                  <a:off x="9315036" y="2043816"/>
                  <a:ext cx="179640" cy="14400"/>
                </p14:xfrm>
              </p:contentPart>
            </mc:Choice>
            <mc:Fallback xmlns=""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2376AD9E-C1E8-B9A7-D5A7-59C10327D9F9}"/>
                      </a:ext>
                    </a:extLst>
                  </p:cNvPr>
                  <p:cNvPicPr/>
                  <p:nvPr/>
                </p:nvPicPr>
                <p:blipFill>
                  <a:blip r:embed="rId162"/>
                  <a:stretch>
                    <a:fillRect/>
                  </a:stretch>
                </p:blipFill>
                <p:spPr>
                  <a:xfrm>
                    <a:off x="9297036" y="2025816"/>
                    <a:ext cx="215280" cy="500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D2E139EE-9EAE-A1D6-F105-4086D1674814}"/>
                </a:ext>
              </a:extLst>
            </p:cNvPr>
            <p:cNvGrpSpPr/>
            <p:nvPr/>
          </p:nvGrpSpPr>
          <p:grpSpPr>
            <a:xfrm>
              <a:off x="1423476" y="1306176"/>
              <a:ext cx="2810880" cy="1800000"/>
              <a:chOff x="1423476" y="1306176"/>
              <a:chExt cx="2810880" cy="180000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98C1B68-128C-74F2-EE8B-3439E67B2A37}"/>
                  </a:ext>
                </a:extLst>
              </p:cNvPr>
              <p:cNvGrpSpPr/>
              <p:nvPr/>
            </p:nvGrpSpPr>
            <p:grpSpPr>
              <a:xfrm>
                <a:off x="1709324" y="1407347"/>
                <a:ext cx="2198691" cy="1344703"/>
                <a:chOff x="621905" y="1680120"/>
                <a:chExt cx="2198691" cy="1344703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47C0CA68-99EB-BCD4-708D-F1C6DB2D7FE6}"/>
                    </a:ext>
                  </a:extLst>
                </p:cNvPr>
                <p:cNvSpPr/>
                <p:nvPr/>
              </p:nvSpPr>
              <p:spPr>
                <a:xfrm>
                  <a:off x="621905" y="1888483"/>
                  <a:ext cx="524691" cy="1123406"/>
                </a:xfrm>
                <a:prstGeom prst="ellipse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FCCDC3A1-70D8-0AE2-2274-B832CDF09D10}"/>
                    </a:ext>
                  </a:extLst>
                </p:cNvPr>
                <p:cNvSpPr/>
                <p:nvPr/>
              </p:nvSpPr>
              <p:spPr>
                <a:xfrm>
                  <a:off x="2295905" y="1901417"/>
                  <a:ext cx="524691" cy="112340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63">
                  <p14:nvContentPartPr>
                    <p14:cNvPr id="47" name="Ink 46">
                      <a:extLst>
                        <a:ext uri="{FF2B5EF4-FFF2-40B4-BE49-F238E27FC236}">
                          <a16:creationId xmlns:a16="http://schemas.microsoft.com/office/drawing/2014/main" id="{7E577982-18BD-ED7B-FB6B-316DC73486E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259108" y="1680120"/>
                    <a:ext cx="766440" cy="522720"/>
                  </p14:xfrm>
                </p:contentPart>
              </mc:Choice>
              <mc:Fallback xmlns="">
                <p:pic>
                  <p:nvPicPr>
                    <p:cNvPr id="79" name="Ink 78">
                      <a:extLst>
                        <a:ext uri="{FF2B5EF4-FFF2-40B4-BE49-F238E27FC236}">
                          <a16:creationId xmlns:a16="http://schemas.microsoft.com/office/drawing/2014/main" id="{C9AC2C0E-0641-3BF1-8FB7-04B616E410B9}"/>
                        </a:ext>
                      </a:extLst>
                    </p:cNvPr>
                    <p:cNvPicPr/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1241108" y="1572120"/>
                      <a:ext cx="802080" cy="7383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4">
                <p14:nvContentPartPr>
                  <p14:cNvPr id="94" name="Ink 93">
                    <a:extLst>
                      <a:ext uri="{FF2B5EF4-FFF2-40B4-BE49-F238E27FC236}">
                        <a16:creationId xmlns:a16="http://schemas.microsoft.com/office/drawing/2014/main" id="{F393233F-2C39-D43E-4E0D-08A7C17DF8B1}"/>
                      </a:ext>
                    </a:extLst>
                  </p14:cNvPr>
                  <p14:cNvContentPartPr/>
                  <p14:nvPr/>
                </p14:nvContentPartPr>
                <p14:xfrm>
                  <a:off x="1423476" y="1306176"/>
                  <a:ext cx="1180440" cy="1768320"/>
                </p14:xfrm>
              </p:contentPart>
            </mc:Choice>
            <mc:Fallback xmlns="">
              <p:pic>
                <p:nvPicPr>
                  <p:cNvPr id="94" name="Ink 93">
                    <a:extLst>
                      <a:ext uri="{FF2B5EF4-FFF2-40B4-BE49-F238E27FC236}">
                        <a16:creationId xmlns:a16="http://schemas.microsoft.com/office/drawing/2014/main" id="{F393233F-2C39-D43E-4E0D-08A7C17DF8B1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1405836" y="1198536"/>
                    <a:ext cx="1216080" cy="1983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6">
                <p14:nvContentPartPr>
                  <p14:cNvPr id="99" name="Ink 98">
                    <a:extLst>
                      <a:ext uri="{FF2B5EF4-FFF2-40B4-BE49-F238E27FC236}">
                        <a16:creationId xmlns:a16="http://schemas.microsoft.com/office/drawing/2014/main" id="{D769611A-B8CB-E6DB-E51C-1E2B5221C9DE}"/>
                      </a:ext>
                    </a:extLst>
                  </p14:cNvPr>
                  <p14:cNvContentPartPr/>
                  <p14:nvPr/>
                </p14:nvContentPartPr>
                <p14:xfrm>
                  <a:off x="3053916" y="1325976"/>
                  <a:ext cx="1180440" cy="1780200"/>
                </p14:xfrm>
              </p:contentPart>
            </mc:Choice>
            <mc:Fallback xmlns="">
              <p:pic>
                <p:nvPicPr>
                  <p:cNvPr id="99" name="Ink 98">
                    <a:extLst>
                      <a:ext uri="{FF2B5EF4-FFF2-40B4-BE49-F238E27FC236}">
                        <a16:creationId xmlns:a16="http://schemas.microsoft.com/office/drawing/2014/main" id="{D769611A-B8CB-E6DB-E51C-1E2B5221C9DE}"/>
                      </a:ext>
                    </a:extLst>
                  </p:cNvPr>
                  <p:cNvPicPr/>
                  <p:nvPr/>
                </p:nvPicPr>
                <p:blipFill>
                  <a:blip r:embed="rId167"/>
                  <a:stretch>
                    <a:fillRect/>
                  </a:stretch>
                </p:blipFill>
                <p:spPr>
                  <a:xfrm>
                    <a:off x="3036276" y="1217976"/>
                    <a:ext cx="1216080" cy="1995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68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18404CCF-0C05-0726-5927-3C61457022FD}"/>
                      </a:ext>
                    </a:extLst>
                  </p14:cNvPr>
                  <p14:cNvContentPartPr/>
                  <p14:nvPr/>
                </p14:nvContentPartPr>
                <p14:xfrm>
                  <a:off x="1491516" y="1377456"/>
                  <a:ext cx="422640" cy="451800"/>
                </p14:xfrm>
              </p:contentPart>
            </mc:Choice>
            <mc:Fallback xmlns=""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18404CCF-0C05-0726-5927-3C61457022FD}"/>
                      </a:ext>
                    </a:extLst>
                  </p:cNvPr>
                  <p:cNvPicPr/>
                  <p:nvPr/>
                </p:nvPicPr>
                <p:blipFill>
                  <a:blip r:embed="rId169"/>
                  <a:stretch>
                    <a:fillRect/>
                  </a:stretch>
                </p:blipFill>
                <p:spPr>
                  <a:xfrm>
                    <a:off x="1473516" y="1269456"/>
                    <a:ext cx="458280" cy="667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70">
                <p14:nvContentPartPr>
                  <p14:cNvPr id="105" name="Ink 104">
                    <a:extLst>
                      <a:ext uri="{FF2B5EF4-FFF2-40B4-BE49-F238E27FC236}">
                        <a16:creationId xmlns:a16="http://schemas.microsoft.com/office/drawing/2014/main" id="{3D60AAD8-076E-EF5F-CE3E-729696666EFD}"/>
                      </a:ext>
                    </a:extLst>
                  </p14:cNvPr>
                  <p14:cNvContentPartPr/>
                  <p14:nvPr/>
                </p14:nvContentPartPr>
                <p14:xfrm>
                  <a:off x="1456596" y="1936896"/>
                  <a:ext cx="213840" cy="277920"/>
                </p14:xfrm>
              </p:contentPart>
            </mc:Choice>
            <mc:Fallback xmlns="">
              <p:pic>
                <p:nvPicPr>
                  <p:cNvPr id="105" name="Ink 104">
                    <a:extLst>
                      <a:ext uri="{FF2B5EF4-FFF2-40B4-BE49-F238E27FC236}">
                        <a16:creationId xmlns:a16="http://schemas.microsoft.com/office/drawing/2014/main" id="{3D60AAD8-076E-EF5F-CE3E-729696666EFD}"/>
                      </a:ext>
                    </a:extLst>
                  </p:cNvPr>
                  <p:cNvPicPr/>
                  <p:nvPr/>
                </p:nvPicPr>
                <p:blipFill>
                  <a:blip r:embed="rId171"/>
                  <a:stretch>
                    <a:fillRect/>
                  </a:stretch>
                </p:blipFill>
                <p:spPr>
                  <a:xfrm>
                    <a:off x="1438596" y="1829256"/>
                    <a:ext cx="249480" cy="49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72">
                <p14:nvContentPartPr>
                  <p14:cNvPr id="108" name="Ink 107">
                    <a:extLst>
                      <a:ext uri="{FF2B5EF4-FFF2-40B4-BE49-F238E27FC236}">
                        <a16:creationId xmlns:a16="http://schemas.microsoft.com/office/drawing/2014/main" id="{19DE12E2-DA9E-9E36-6A21-114921C9BCC6}"/>
                      </a:ext>
                    </a:extLst>
                  </p14:cNvPr>
                  <p14:cNvContentPartPr/>
                  <p14:nvPr/>
                </p14:nvContentPartPr>
                <p14:xfrm>
                  <a:off x="2069316" y="1417056"/>
                  <a:ext cx="152280" cy="188280"/>
                </p14:xfrm>
              </p:contentPart>
            </mc:Choice>
            <mc:Fallback xmlns="">
              <p:pic>
                <p:nvPicPr>
                  <p:cNvPr id="108" name="Ink 107">
                    <a:extLst>
                      <a:ext uri="{FF2B5EF4-FFF2-40B4-BE49-F238E27FC236}">
                        <a16:creationId xmlns:a16="http://schemas.microsoft.com/office/drawing/2014/main" id="{19DE12E2-DA9E-9E36-6A21-114921C9BCC6}"/>
                      </a:ext>
                    </a:extLst>
                  </p:cNvPr>
                  <p:cNvPicPr/>
                  <p:nvPr/>
                </p:nvPicPr>
                <p:blipFill>
                  <a:blip r:embed="rId173"/>
                  <a:stretch>
                    <a:fillRect/>
                  </a:stretch>
                </p:blipFill>
                <p:spPr>
                  <a:xfrm>
                    <a:off x="2051316" y="1309056"/>
                    <a:ext cx="187920" cy="403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74">
                <p14:nvContentPartPr>
                  <p14:cNvPr id="112" name="Ink 111">
                    <a:extLst>
                      <a:ext uri="{FF2B5EF4-FFF2-40B4-BE49-F238E27FC236}">
                        <a16:creationId xmlns:a16="http://schemas.microsoft.com/office/drawing/2014/main" id="{A8B329A3-4481-E1FC-4FFC-9BC5106980AB}"/>
                      </a:ext>
                    </a:extLst>
                  </p14:cNvPr>
                  <p14:cNvContentPartPr/>
                  <p14:nvPr/>
                </p14:nvContentPartPr>
                <p14:xfrm>
                  <a:off x="2230956" y="1562136"/>
                  <a:ext cx="246960" cy="273240"/>
                </p14:xfrm>
              </p:contentPart>
            </mc:Choice>
            <mc:Fallback xmlns="">
              <p:pic>
                <p:nvPicPr>
                  <p:cNvPr id="112" name="Ink 111">
                    <a:extLst>
                      <a:ext uri="{FF2B5EF4-FFF2-40B4-BE49-F238E27FC236}">
                        <a16:creationId xmlns:a16="http://schemas.microsoft.com/office/drawing/2014/main" id="{A8B329A3-4481-E1FC-4FFC-9BC5106980AB}"/>
                      </a:ext>
                    </a:extLst>
                  </p:cNvPr>
                  <p:cNvPicPr/>
                  <p:nvPr/>
                </p:nvPicPr>
                <p:blipFill>
                  <a:blip r:embed="rId175"/>
                  <a:stretch>
                    <a:fillRect/>
                  </a:stretch>
                </p:blipFill>
                <p:spPr>
                  <a:xfrm>
                    <a:off x="2212956" y="1454496"/>
                    <a:ext cx="282600" cy="48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76">
                <p14:nvContentPartPr>
                  <p14:cNvPr id="119" name="Ink 118">
                    <a:extLst>
                      <a:ext uri="{FF2B5EF4-FFF2-40B4-BE49-F238E27FC236}">
                        <a16:creationId xmlns:a16="http://schemas.microsoft.com/office/drawing/2014/main" id="{7BBB91C2-B959-82F3-DBBB-F62184CFF713}"/>
                      </a:ext>
                    </a:extLst>
                  </p14:cNvPr>
                  <p14:cNvContentPartPr/>
                  <p14:nvPr/>
                </p14:nvContentPartPr>
                <p14:xfrm>
                  <a:off x="1467036" y="2460336"/>
                  <a:ext cx="209160" cy="306000"/>
                </p14:xfrm>
              </p:contentPart>
            </mc:Choice>
            <mc:Fallback xmlns="">
              <p:pic>
                <p:nvPicPr>
                  <p:cNvPr id="119" name="Ink 118">
                    <a:extLst>
                      <a:ext uri="{FF2B5EF4-FFF2-40B4-BE49-F238E27FC236}">
                        <a16:creationId xmlns:a16="http://schemas.microsoft.com/office/drawing/2014/main" id="{7BBB91C2-B959-82F3-DBBB-F62184CFF713}"/>
                      </a:ext>
                    </a:extLst>
                  </p:cNvPr>
                  <p:cNvPicPr/>
                  <p:nvPr/>
                </p:nvPicPr>
                <p:blipFill>
                  <a:blip r:embed="rId177"/>
                  <a:stretch>
                    <a:fillRect/>
                  </a:stretch>
                </p:blipFill>
                <p:spPr>
                  <a:xfrm>
                    <a:off x="1449396" y="2352336"/>
                    <a:ext cx="244800" cy="52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78">
                <p14:nvContentPartPr>
                  <p14:cNvPr id="131" name="Ink 130">
                    <a:extLst>
                      <a:ext uri="{FF2B5EF4-FFF2-40B4-BE49-F238E27FC236}">
                        <a16:creationId xmlns:a16="http://schemas.microsoft.com/office/drawing/2014/main" id="{B5B47C89-4775-8CD1-5C60-80D7EBD0127B}"/>
                      </a:ext>
                    </a:extLst>
                  </p14:cNvPr>
                  <p14:cNvContentPartPr/>
                  <p14:nvPr/>
                </p14:nvContentPartPr>
                <p14:xfrm>
                  <a:off x="2261916" y="1912056"/>
                  <a:ext cx="280440" cy="306000"/>
                </p14:xfrm>
              </p:contentPart>
            </mc:Choice>
            <mc:Fallback xmlns="">
              <p:pic>
                <p:nvPicPr>
                  <p:cNvPr id="131" name="Ink 130">
                    <a:extLst>
                      <a:ext uri="{FF2B5EF4-FFF2-40B4-BE49-F238E27FC236}">
                        <a16:creationId xmlns:a16="http://schemas.microsoft.com/office/drawing/2014/main" id="{B5B47C89-4775-8CD1-5C60-80D7EBD0127B}"/>
                      </a:ext>
                    </a:extLst>
                  </p:cNvPr>
                  <p:cNvPicPr/>
                  <p:nvPr/>
                </p:nvPicPr>
                <p:blipFill>
                  <a:blip r:embed="rId179"/>
                  <a:stretch>
                    <a:fillRect/>
                  </a:stretch>
                </p:blipFill>
                <p:spPr>
                  <a:xfrm>
                    <a:off x="2244276" y="1804056"/>
                    <a:ext cx="316080" cy="52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0">
                <p14:nvContentPartPr>
                  <p14:cNvPr id="134" name="Ink 133">
                    <a:extLst>
                      <a:ext uri="{FF2B5EF4-FFF2-40B4-BE49-F238E27FC236}">
                        <a16:creationId xmlns:a16="http://schemas.microsoft.com/office/drawing/2014/main" id="{3B12C321-4CBF-617C-F0EF-FAFB0AE24FAC}"/>
                      </a:ext>
                    </a:extLst>
                  </p14:cNvPr>
                  <p14:cNvContentPartPr/>
                  <p14:nvPr/>
                </p14:nvContentPartPr>
                <p14:xfrm>
                  <a:off x="1706436" y="2715936"/>
                  <a:ext cx="142920" cy="263520"/>
                </p14:xfrm>
              </p:contentPart>
            </mc:Choice>
            <mc:Fallback xmlns="">
              <p:pic>
                <p:nvPicPr>
                  <p:cNvPr id="134" name="Ink 133">
                    <a:extLst>
                      <a:ext uri="{FF2B5EF4-FFF2-40B4-BE49-F238E27FC236}">
                        <a16:creationId xmlns:a16="http://schemas.microsoft.com/office/drawing/2014/main" id="{3B12C321-4CBF-617C-F0EF-FAFB0AE24FAC}"/>
                      </a:ext>
                    </a:extLst>
                  </p:cNvPr>
                  <p:cNvPicPr/>
                  <p:nvPr/>
                </p:nvPicPr>
                <p:blipFill>
                  <a:blip r:embed="rId181"/>
                  <a:stretch>
                    <a:fillRect/>
                  </a:stretch>
                </p:blipFill>
                <p:spPr>
                  <a:xfrm>
                    <a:off x="1688796" y="2608296"/>
                    <a:ext cx="178560" cy="47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2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3C5BDE26-E342-E556-FD25-E471475D5FCB}"/>
                      </a:ext>
                    </a:extLst>
                  </p14:cNvPr>
                  <p14:cNvContentPartPr/>
                  <p14:nvPr/>
                </p14:nvContentPartPr>
                <p14:xfrm>
                  <a:off x="1960236" y="2325336"/>
                  <a:ext cx="603000" cy="719640"/>
                </p14:xfrm>
              </p:contentPart>
            </mc:Choice>
            <mc:Fallback xmlns=""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3C5BDE26-E342-E556-FD25-E471475D5FCB}"/>
                      </a:ext>
                    </a:extLst>
                  </p:cNvPr>
                  <p:cNvPicPr/>
                  <p:nvPr/>
                </p:nvPicPr>
                <p:blipFill>
                  <a:blip r:embed="rId183"/>
                  <a:stretch>
                    <a:fillRect/>
                  </a:stretch>
                </p:blipFill>
                <p:spPr>
                  <a:xfrm>
                    <a:off x="1942596" y="2217696"/>
                    <a:ext cx="638640" cy="93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84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B46D8C2D-65B9-B6A9-6BE3-2F278D1308BE}"/>
                      </a:ext>
                    </a:extLst>
                  </p14:cNvPr>
                  <p14:cNvContentPartPr/>
                  <p14:nvPr/>
                </p14:nvContentPartPr>
                <p14:xfrm>
                  <a:off x="2310876" y="2771016"/>
                  <a:ext cx="171360" cy="216720"/>
                </p14:xfrm>
              </p:contentPart>
            </mc:Choice>
            <mc:Fallback xmlns=""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B46D8C2D-65B9-B6A9-6BE3-2F278D1308BE}"/>
                      </a:ext>
                    </a:extLst>
                  </p:cNvPr>
                  <p:cNvPicPr/>
                  <p:nvPr/>
                </p:nvPicPr>
                <p:blipFill>
                  <a:blip r:embed="rId185"/>
                  <a:stretch>
                    <a:fillRect/>
                  </a:stretch>
                </p:blipFill>
                <p:spPr>
                  <a:xfrm>
                    <a:off x="2292876" y="2663016"/>
                    <a:ext cx="207000" cy="432360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5E7EC98C-2650-EB61-3860-A9CDB47069BA}"/>
                  </a:ext>
                </a:extLst>
              </p:cNvPr>
              <p:cNvGrpSpPr/>
              <p:nvPr/>
            </p:nvGrpSpPr>
            <p:grpSpPr>
              <a:xfrm>
                <a:off x="2983716" y="1379616"/>
                <a:ext cx="1212120" cy="1704600"/>
                <a:chOff x="2983716" y="1379616"/>
                <a:chExt cx="1212120" cy="17046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86">
                  <p14:nvContentPartPr>
                    <p14:cNvPr id="141" name="Ink 140">
                      <a:extLst>
                        <a:ext uri="{FF2B5EF4-FFF2-40B4-BE49-F238E27FC236}">
                          <a16:creationId xmlns:a16="http://schemas.microsoft.com/office/drawing/2014/main" id="{37A294D3-91AA-A87E-AED5-A9A98D25422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56956" y="1379616"/>
                    <a:ext cx="408600" cy="273240"/>
                  </p14:xfrm>
                </p:contentPart>
              </mc:Choice>
              <mc:Fallback xmlns="">
                <p:pic>
                  <p:nvPicPr>
                    <p:cNvPr id="141" name="Ink 140">
                      <a:extLst>
                        <a:ext uri="{FF2B5EF4-FFF2-40B4-BE49-F238E27FC236}">
                          <a16:creationId xmlns:a16="http://schemas.microsoft.com/office/drawing/2014/main" id="{37A294D3-91AA-A87E-AED5-A9A98D254228}"/>
                        </a:ext>
                      </a:extLst>
                    </p:cNvPr>
                    <p:cNvPicPr/>
                    <p:nvPr/>
                  </p:nvPicPr>
                  <p:blipFill>
                    <a:blip r:embed="rId187"/>
                    <a:stretch>
                      <a:fillRect/>
                    </a:stretch>
                  </p:blipFill>
                  <p:spPr>
                    <a:xfrm>
                      <a:off x="3238956" y="1271616"/>
                      <a:ext cx="444240" cy="488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88">
                  <p14:nvContentPartPr>
                    <p14:cNvPr id="142" name="Ink 141">
                      <a:extLst>
                        <a:ext uri="{FF2B5EF4-FFF2-40B4-BE49-F238E27FC236}">
                          <a16:creationId xmlns:a16="http://schemas.microsoft.com/office/drawing/2014/main" id="{C840EEF4-B4ED-4EFD-70A3-F4C37C13087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705516" y="1491216"/>
                    <a:ext cx="232920" cy="150840"/>
                  </p14:xfrm>
                </p:contentPart>
              </mc:Choice>
              <mc:Fallback xmlns="">
                <p:pic>
                  <p:nvPicPr>
                    <p:cNvPr id="142" name="Ink 141">
                      <a:extLst>
                        <a:ext uri="{FF2B5EF4-FFF2-40B4-BE49-F238E27FC236}">
                          <a16:creationId xmlns:a16="http://schemas.microsoft.com/office/drawing/2014/main" id="{C840EEF4-B4ED-4EFD-70A3-F4C37C13087E}"/>
                        </a:ext>
                      </a:extLst>
                    </p:cNvPr>
                    <p:cNvPicPr/>
                    <p:nvPr/>
                  </p:nvPicPr>
                  <p:blipFill>
                    <a:blip r:embed="rId189"/>
                    <a:stretch>
                      <a:fillRect/>
                    </a:stretch>
                  </p:blipFill>
                  <p:spPr>
                    <a:xfrm>
                      <a:off x="3687516" y="1383576"/>
                      <a:ext cx="268560" cy="366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0">
                  <p14:nvContentPartPr>
                    <p14:cNvPr id="145" name="Ink 144">
                      <a:extLst>
                        <a:ext uri="{FF2B5EF4-FFF2-40B4-BE49-F238E27FC236}">
                          <a16:creationId xmlns:a16="http://schemas.microsoft.com/office/drawing/2014/main" id="{72D7D781-C348-1CEB-99CA-4351FCDCB77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983716" y="1820616"/>
                    <a:ext cx="441720" cy="291240"/>
                  </p14:xfrm>
                </p:contentPart>
              </mc:Choice>
              <mc:Fallback xmlns="">
                <p:pic>
                  <p:nvPicPr>
                    <p:cNvPr id="145" name="Ink 144">
                      <a:extLst>
                        <a:ext uri="{FF2B5EF4-FFF2-40B4-BE49-F238E27FC236}">
                          <a16:creationId xmlns:a16="http://schemas.microsoft.com/office/drawing/2014/main" id="{72D7D781-C348-1CEB-99CA-4351FCDCB772}"/>
                        </a:ext>
                      </a:extLst>
                    </p:cNvPr>
                    <p:cNvPicPr/>
                    <p:nvPr/>
                  </p:nvPicPr>
                  <p:blipFill>
                    <a:blip r:embed="rId191"/>
                    <a:stretch>
                      <a:fillRect/>
                    </a:stretch>
                  </p:blipFill>
                  <p:spPr>
                    <a:xfrm>
                      <a:off x="2965716" y="1712616"/>
                      <a:ext cx="477360" cy="506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2">
                  <p14:nvContentPartPr>
                    <p14:cNvPr id="148" name="Ink 147">
                      <a:extLst>
                        <a:ext uri="{FF2B5EF4-FFF2-40B4-BE49-F238E27FC236}">
                          <a16:creationId xmlns:a16="http://schemas.microsoft.com/office/drawing/2014/main" id="{7349C1B2-260D-4C5C-725B-FC3B1C535EB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046356" y="2167656"/>
                    <a:ext cx="318600" cy="296640"/>
                  </p14:xfrm>
                </p:contentPart>
              </mc:Choice>
              <mc:Fallback xmlns="">
                <p:pic>
                  <p:nvPicPr>
                    <p:cNvPr id="148" name="Ink 147">
                      <a:extLst>
                        <a:ext uri="{FF2B5EF4-FFF2-40B4-BE49-F238E27FC236}">
                          <a16:creationId xmlns:a16="http://schemas.microsoft.com/office/drawing/2014/main" id="{7349C1B2-260D-4C5C-725B-FC3B1C535EB2}"/>
                        </a:ext>
                      </a:extLst>
                    </p:cNvPr>
                    <p:cNvPicPr/>
                    <p:nvPr/>
                  </p:nvPicPr>
                  <p:blipFill>
                    <a:blip r:embed="rId193"/>
                    <a:stretch>
                      <a:fillRect/>
                    </a:stretch>
                  </p:blipFill>
                  <p:spPr>
                    <a:xfrm>
                      <a:off x="3028716" y="2060016"/>
                      <a:ext cx="354240" cy="5122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4">
                  <p14:nvContentPartPr>
                    <p14:cNvPr id="151" name="Ink 150">
                      <a:extLst>
                        <a:ext uri="{FF2B5EF4-FFF2-40B4-BE49-F238E27FC236}">
                          <a16:creationId xmlns:a16="http://schemas.microsoft.com/office/drawing/2014/main" id="{E0B6C1A4-09FF-3CBB-60B9-75F11FBD248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936996" y="1763736"/>
                    <a:ext cx="176040" cy="193320"/>
                  </p14:xfrm>
                </p:contentPart>
              </mc:Choice>
              <mc:Fallback xmlns="">
                <p:pic>
                  <p:nvPicPr>
                    <p:cNvPr id="151" name="Ink 150">
                      <a:extLst>
                        <a:ext uri="{FF2B5EF4-FFF2-40B4-BE49-F238E27FC236}">
                          <a16:creationId xmlns:a16="http://schemas.microsoft.com/office/drawing/2014/main" id="{E0B6C1A4-09FF-3CBB-60B9-75F11FBD2485}"/>
                        </a:ext>
                      </a:extLst>
                    </p:cNvPr>
                    <p:cNvPicPr/>
                    <p:nvPr/>
                  </p:nvPicPr>
                  <p:blipFill>
                    <a:blip r:embed="rId195"/>
                    <a:stretch>
                      <a:fillRect/>
                    </a:stretch>
                  </p:blipFill>
                  <p:spPr>
                    <a:xfrm>
                      <a:off x="3918996" y="1656096"/>
                      <a:ext cx="211680" cy="4089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6">
                  <p14:nvContentPartPr>
                    <p14:cNvPr id="152" name="Ink 151">
                      <a:extLst>
                        <a:ext uri="{FF2B5EF4-FFF2-40B4-BE49-F238E27FC236}">
                          <a16:creationId xmlns:a16="http://schemas.microsoft.com/office/drawing/2014/main" id="{743E8E00-4E4A-CD6B-A49E-1E160BE3471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991356" y="1942296"/>
                    <a:ext cx="204480" cy="315360"/>
                  </p14:xfrm>
                </p:contentPart>
              </mc:Choice>
              <mc:Fallback xmlns="">
                <p:pic>
                  <p:nvPicPr>
                    <p:cNvPr id="152" name="Ink 151">
                      <a:extLst>
                        <a:ext uri="{FF2B5EF4-FFF2-40B4-BE49-F238E27FC236}">
                          <a16:creationId xmlns:a16="http://schemas.microsoft.com/office/drawing/2014/main" id="{743E8E00-4E4A-CD6B-A49E-1E160BE34718}"/>
                        </a:ext>
                      </a:extLst>
                    </p:cNvPr>
                    <p:cNvPicPr/>
                    <p:nvPr/>
                  </p:nvPicPr>
                  <p:blipFill>
                    <a:blip r:embed="rId197"/>
                    <a:stretch>
                      <a:fillRect/>
                    </a:stretch>
                  </p:blipFill>
                  <p:spPr>
                    <a:xfrm>
                      <a:off x="3973716" y="1834296"/>
                      <a:ext cx="240120" cy="531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8">
                  <p14:nvContentPartPr>
                    <p14:cNvPr id="153" name="Ink 152">
                      <a:extLst>
                        <a:ext uri="{FF2B5EF4-FFF2-40B4-BE49-F238E27FC236}">
                          <a16:creationId xmlns:a16="http://schemas.microsoft.com/office/drawing/2014/main" id="{7599C653-E420-A6C5-0D5C-0833DE0592F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197196" y="2592816"/>
                    <a:ext cx="213840" cy="273240"/>
                  </p14:xfrm>
                </p:contentPart>
              </mc:Choice>
              <mc:Fallback xmlns="">
                <p:pic>
                  <p:nvPicPr>
                    <p:cNvPr id="153" name="Ink 152">
                      <a:extLst>
                        <a:ext uri="{FF2B5EF4-FFF2-40B4-BE49-F238E27FC236}">
                          <a16:creationId xmlns:a16="http://schemas.microsoft.com/office/drawing/2014/main" id="{7599C653-E420-A6C5-0D5C-0833DE0592F8}"/>
                        </a:ext>
                      </a:extLst>
                    </p:cNvPr>
                    <p:cNvPicPr/>
                    <p:nvPr/>
                  </p:nvPicPr>
                  <p:blipFill>
                    <a:blip r:embed="rId199"/>
                    <a:stretch>
                      <a:fillRect/>
                    </a:stretch>
                  </p:blipFill>
                  <p:spPr>
                    <a:xfrm>
                      <a:off x="3179196" y="2485176"/>
                      <a:ext cx="249480" cy="488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0">
                  <p14:nvContentPartPr>
                    <p14:cNvPr id="154" name="Ink 153">
                      <a:extLst>
                        <a:ext uri="{FF2B5EF4-FFF2-40B4-BE49-F238E27FC236}">
                          <a16:creationId xmlns:a16="http://schemas.microsoft.com/office/drawing/2014/main" id="{E9F0625B-D0D0-6103-4861-22C4D72AB64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446676" y="2794056"/>
                    <a:ext cx="180720" cy="277920"/>
                  </p14:xfrm>
                </p:contentPart>
              </mc:Choice>
              <mc:Fallback xmlns="">
                <p:pic>
                  <p:nvPicPr>
                    <p:cNvPr id="154" name="Ink 153">
                      <a:extLst>
                        <a:ext uri="{FF2B5EF4-FFF2-40B4-BE49-F238E27FC236}">
                          <a16:creationId xmlns:a16="http://schemas.microsoft.com/office/drawing/2014/main" id="{E9F0625B-D0D0-6103-4861-22C4D72AB64E}"/>
                        </a:ext>
                      </a:extLst>
                    </p:cNvPr>
                    <p:cNvPicPr/>
                    <p:nvPr/>
                  </p:nvPicPr>
                  <p:blipFill>
                    <a:blip r:embed="rId201"/>
                    <a:stretch>
                      <a:fillRect/>
                    </a:stretch>
                  </p:blipFill>
                  <p:spPr>
                    <a:xfrm>
                      <a:off x="3428676" y="2686416"/>
                      <a:ext cx="216360" cy="4935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2">
                  <p14:nvContentPartPr>
                    <p14:cNvPr id="159" name="Ink 158">
                      <a:extLst>
                        <a:ext uri="{FF2B5EF4-FFF2-40B4-BE49-F238E27FC236}">
                          <a16:creationId xmlns:a16="http://schemas.microsoft.com/office/drawing/2014/main" id="{C323E459-A23A-0C27-8F8F-3AA0ADE7C7A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40156" y="2387976"/>
                    <a:ext cx="327960" cy="696240"/>
                  </p14:xfrm>
                </p:contentPart>
              </mc:Choice>
              <mc:Fallback xmlns="">
                <p:pic>
                  <p:nvPicPr>
                    <p:cNvPr id="159" name="Ink 158">
                      <a:extLst>
                        <a:ext uri="{FF2B5EF4-FFF2-40B4-BE49-F238E27FC236}">
                          <a16:creationId xmlns:a16="http://schemas.microsoft.com/office/drawing/2014/main" id="{C323E459-A23A-0C27-8F8F-3AA0ADE7C7AC}"/>
                        </a:ext>
                      </a:extLst>
                    </p:cNvPr>
                    <p:cNvPicPr/>
                    <p:nvPr/>
                  </p:nvPicPr>
                  <p:blipFill>
                    <a:blip r:embed="rId203"/>
                    <a:stretch>
                      <a:fillRect/>
                    </a:stretch>
                  </p:blipFill>
                  <p:spPr>
                    <a:xfrm>
                      <a:off x="3822156" y="2280336"/>
                      <a:ext cx="363600" cy="9118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</p:grpSp>
    </p:spTree>
    <p:extLst>
      <p:ext uri="{BB962C8B-B14F-4D97-AF65-F5344CB8AC3E}">
        <p14:creationId xmlns:p14="http://schemas.microsoft.com/office/powerpoint/2010/main" val="417005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1DCC4-D3F9-0824-1921-023EFB397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E777A-5C97-F886-9009-597FE0AA0E7D}"/>
              </a:ext>
            </a:extLst>
          </p:cNvPr>
          <p:cNvSpPr txBox="1"/>
          <p:nvPr/>
        </p:nvSpPr>
        <p:spPr>
          <a:xfrm>
            <a:off x="1744089" y="337407"/>
            <a:ext cx="8819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Activation energy </a:t>
            </a:r>
            <a:r>
              <a:rPr lang="en-US" sz="4000" dirty="0">
                <a:solidFill>
                  <a:srgbClr val="C00000"/>
                </a:solidFill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vs</a:t>
            </a:r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Activation volume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82E32E-FD95-F51A-0985-79760A289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964" y="3216844"/>
            <a:ext cx="4358301" cy="300238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A009FB0-5537-FB79-9596-04E33D4D6256}"/>
              </a:ext>
            </a:extLst>
          </p:cNvPr>
          <p:cNvGrpSpPr/>
          <p:nvPr/>
        </p:nvGrpSpPr>
        <p:grpSpPr>
          <a:xfrm>
            <a:off x="1411822" y="3129885"/>
            <a:ext cx="3706238" cy="3409027"/>
            <a:chOff x="1411822" y="3129885"/>
            <a:chExt cx="3706238" cy="34090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AE2FEE-A115-664C-5A11-1076B93F093A}"/>
                </a:ext>
              </a:extLst>
            </p:cNvPr>
            <p:cNvSpPr txBox="1"/>
            <p:nvPr/>
          </p:nvSpPr>
          <p:spPr>
            <a:xfrm>
              <a:off x="2625726" y="3129885"/>
              <a:ext cx="19880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rbel" panose="020B0503020204020204" pitchFamily="34" charset="0"/>
                </a:rPr>
                <a:t>Arrhenius plot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21A0559-AFE2-1471-9F2E-6763AF8FA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1822" y="3254904"/>
              <a:ext cx="3706238" cy="328400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2ACADE-2C60-0B21-DD5C-B1D7887DD1B6}"/>
                </a:ext>
              </a:extLst>
            </p:cNvPr>
            <p:cNvSpPr txBox="1"/>
            <p:nvPr/>
          </p:nvSpPr>
          <p:spPr>
            <a:xfrm>
              <a:off x="4035287" y="4386765"/>
              <a:ext cx="8828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err="1"/>
                <a:t>E</a:t>
              </a:r>
              <a:r>
                <a:rPr lang="en-US" sz="2400" i="1" baseline="-25000" dirty="0" err="1"/>
                <a:t>a</a:t>
              </a:r>
              <a:r>
                <a:rPr lang="en-US" sz="2400" dirty="0"/>
                <a:t> &gt; 0</a:t>
              </a:r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8CD276D-CAFA-29EF-78E8-741D052C8C19}"/>
              </a:ext>
            </a:extLst>
          </p:cNvPr>
          <p:cNvSpPr/>
          <p:nvPr/>
        </p:nvSpPr>
        <p:spPr>
          <a:xfrm>
            <a:off x="7136267" y="1497033"/>
            <a:ext cx="3093623" cy="11234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262B7F-4D83-EC5C-EF1D-75423C22DDE1}"/>
                  </a:ext>
                </a:extLst>
              </p:cNvPr>
              <p:cNvSpPr txBox="1"/>
              <p:nvPr/>
            </p:nvSpPr>
            <p:spPr>
              <a:xfrm>
                <a:off x="7136267" y="1578391"/>
                <a:ext cx="3093623" cy="9049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‡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𝑙𝑛𝑘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262B7F-4D83-EC5C-EF1D-75423C22D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267" y="1578391"/>
                <a:ext cx="3093623" cy="904928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D167249-5A54-1780-97C2-5DB30013224B}"/>
              </a:ext>
            </a:extLst>
          </p:cNvPr>
          <p:cNvSpPr/>
          <p:nvPr/>
        </p:nvSpPr>
        <p:spPr>
          <a:xfrm>
            <a:off x="2024437" y="1497033"/>
            <a:ext cx="3093623" cy="11234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99629A-20FC-1651-677A-4A304A049EB9}"/>
                  </a:ext>
                </a:extLst>
              </p:cNvPr>
              <p:cNvSpPr txBox="1"/>
              <p:nvPr/>
            </p:nvSpPr>
            <p:spPr>
              <a:xfrm>
                <a:off x="2024437" y="1578391"/>
                <a:ext cx="3093623" cy="950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𝑙𝑛𝑘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99629A-20FC-1651-677A-4A304A049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437" y="1578391"/>
                <a:ext cx="3093623" cy="950773"/>
              </a:xfrm>
              <a:prstGeom prst="rect">
                <a:avLst/>
              </a:prstGeom>
              <a:blipFill>
                <a:blip r:embed="rId5"/>
                <a:stretch>
                  <a:fillRect t="-19737" b="-8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02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9E8B0-85C4-D175-42BD-ACF90673E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A55372-0F6E-C76C-4226-CA7A9FA45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33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9A5564-9D61-23D3-5B6F-B27C0CB30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904"/>
          <a:stretch/>
        </p:blipFill>
        <p:spPr>
          <a:xfrm>
            <a:off x="184150" y="714158"/>
            <a:ext cx="11823700" cy="28206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74D792-E793-FAC9-E2F0-4D0C697C23B5}"/>
              </a:ext>
            </a:extLst>
          </p:cNvPr>
          <p:cNvSpPr txBox="1"/>
          <p:nvPr/>
        </p:nvSpPr>
        <p:spPr>
          <a:xfrm>
            <a:off x="2890466" y="5028401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–28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DD90F4-4616-55DD-434A-F73BB8FE18A9}"/>
              </a:ext>
            </a:extLst>
          </p:cNvPr>
          <p:cNvSpPr txBox="1"/>
          <p:nvPr/>
        </p:nvSpPr>
        <p:spPr>
          <a:xfrm>
            <a:off x="2893301" y="5490066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–21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D02FB7-5C84-3F46-63A9-370E5B3191C4}"/>
              </a:ext>
            </a:extLst>
          </p:cNvPr>
          <p:cNvSpPr txBox="1"/>
          <p:nvPr/>
        </p:nvSpPr>
        <p:spPr>
          <a:xfrm>
            <a:off x="10939347" y="5028401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–32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01221-8B73-4A95-EEC8-0700C657ED92}"/>
              </a:ext>
            </a:extLst>
          </p:cNvPr>
          <p:cNvSpPr txBox="1"/>
          <p:nvPr/>
        </p:nvSpPr>
        <p:spPr>
          <a:xfrm>
            <a:off x="6882947" y="5490066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–21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81EF02-942C-6FC0-5F76-224755557612}"/>
              </a:ext>
            </a:extLst>
          </p:cNvPr>
          <p:cNvSpPr txBox="1"/>
          <p:nvPr/>
        </p:nvSpPr>
        <p:spPr>
          <a:xfrm>
            <a:off x="9031986" y="5490065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–21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D51A11-930F-6F5D-16B5-D5CDD2B1263D}"/>
              </a:ext>
            </a:extLst>
          </p:cNvPr>
          <p:cNvSpPr txBox="1"/>
          <p:nvPr/>
        </p:nvSpPr>
        <p:spPr>
          <a:xfrm>
            <a:off x="207284" y="4430294"/>
            <a:ext cx="2029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rbel" panose="020B0503020204020204" pitchFamily="34" charset="0"/>
              </a:rPr>
              <a:t>Calculation: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80686A-B979-09C3-8435-6F28929BA26D}"/>
              </a:ext>
            </a:extLst>
          </p:cNvPr>
          <p:cNvSpPr txBox="1"/>
          <p:nvPr/>
        </p:nvSpPr>
        <p:spPr>
          <a:xfrm>
            <a:off x="207284" y="3159240"/>
            <a:ext cx="210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rbel" panose="020B0503020204020204" pitchFamily="34" charset="0"/>
              </a:rPr>
              <a:t>Experiment: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FE806-4AB8-7E97-C22F-7ED87B829D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1" b="13241"/>
          <a:stretch/>
        </p:blipFill>
        <p:spPr>
          <a:xfrm>
            <a:off x="184150" y="3828526"/>
            <a:ext cx="11823700" cy="3199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0F696F-33BB-F156-C953-18CD93733ABB}"/>
              </a:ext>
            </a:extLst>
          </p:cNvPr>
          <p:cNvSpPr txBox="1"/>
          <p:nvPr/>
        </p:nvSpPr>
        <p:spPr>
          <a:xfrm>
            <a:off x="4815554" y="5028401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–28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EEA3D-E95D-584A-39F6-A992685664D9}"/>
              </a:ext>
            </a:extLst>
          </p:cNvPr>
          <p:cNvSpPr txBox="1"/>
          <p:nvPr/>
        </p:nvSpPr>
        <p:spPr>
          <a:xfrm>
            <a:off x="4818389" y="5490066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–21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0AB0CA-293C-4E8B-0F27-9D5355C12F3C}"/>
              </a:ext>
            </a:extLst>
          </p:cNvPr>
          <p:cNvSpPr txBox="1"/>
          <p:nvPr/>
        </p:nvSpPr>
        <p:spPr>
          <a:xfrm>
            <a:off x="10931552" y="5490065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–21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9B1B58-1196-E99D-F3CC-6EE21C19739F}"/>
              </a:ext>
            </a:extLst>
          </p:cNvPr>
          <p:cNvSpPr txBox="1"/>
          <p:nvPr/>
        </p:nvSpPr>
        <p:spPr>
          <a:xfrm>
            <a:off x="567529" y="5056549"/>
            <a:ext cx="1478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Concerted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B99671-DA4A-A679-530A-8B0E3E49949A}"/>
              </a:ext>
            </a:extLst>
          </p:cNvPr>
          <p:cNvSpPr txBox="1"/>
          <p:nvPr/>
        </p:nvSpPr>
        <p:spPr>
          <a:xfrm>
            <a:off x="570364" y="5518214"/>
            <a:ext cx="1303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Stepwise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DF7CF9-E77D-D666-A4D8-EA92E3B52C20}"/>
              </a:ext>
            </a:extLst>
          </p:cNvPr>
          <p:cNvSpPr txBox="1"/>
          <p:nvPr/>
        </p:nvSpPr>
        <p:spPr>
          <a:xfrm>
            <a:off x="207284" y="120325"/>
            <a:ext cx="87388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Accurate activation volume calculation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A568B2-4E0F-1DDA-3EFA-2DF7BD65E59F}"/>
              </a:ext>
            </a:extLst>
          </p:cNvPr>
          <p:cNvSpPr txBox="1"/>
          <p:nvPr/>
        </p:nvSpPr>
        <p:spPr>
          <a:xfrm>
            <a:off x="3847169" y="4148511"/>
            <a:ext cx="5834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Klärner et. al. </a:t>
            </a:r>
            <a:r>
              <a:rPr lang="en-US" sz="2000" i="1" dirty="0" err="1"/>
              <a:t>Angew</a:t>
            </a:r>
            <a:r>
              <a:rPr lang="en-US" sz="2000" i="1" dirty="0"/>
              <a:t>. Chem. Int. Ed.</a:t>
            </a:r>
            <a:r>
              <a:rPr lang="en-US" sz="2000" dirty="0"/>
              <a:t> </a:t>
            </a:r>
            <a:r>
              <a:rPr lang="en-US" sz="2000" b="1" dirty="0"/>
              <a:t>1986</a:t>
            </a:r>
            <a:r>
              <a:rPr lang="en-US" sz="2000" dirty="0"/>
              <a:t>, </a:t>
            </a:r>
            <a:r>
              <a:rPr lang="en-US" sz="2000" i="1" dirty="0"/>
              <a:t>25</a:t>
            </a:r>
            <a:r>
              <a:rPr lang="en-US" sz="2000" dirty="0"/>
              <a:t>, 108-110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42C2C17-913D-2E4B-EAC1-C0478FE86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032" y="6066386"/>
            <a:ext cx="4049936" cy="37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4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  <p:bldP spid="16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24176-C716-BEA3-7C38-16CCF399C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extLst>
              <a:ext uri="{FF2B5EF4-FFF2-40B4-BE49-F238E27FC236}">
                <a16:creationId xmlns:a16="http://schemas.microsoft.com/office/drawing/2014/main" id="{3966356A-E3DB-0464-9EEC-FE73C889B3D8}"/>
              </a:ext>
            </a:extLst>
          </p:cNvPr>
          <p:cNvSpPr/>
          <p:nvPr/>
        </p:nvSpPr>
        <p:spPr>
          <a:xfrm>
            <a:off x="2400823" y="4679260"/>
            <a:ext cx="7390354" cy="1921790"/>
          </a:xfrm>
          <a:prstGeom prst="rightArrow">
            <a:avLst>
              <a:gd name="adj1" fmla="val 76043"/>
              <a:gd name="adj2" fmla="val 46253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EE5C02-B318-D07A-CD6D-3F7C9841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t>34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EA9F07-C693-1171-570B-50523AC28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375"/>
          <a:stretch/>
        </p:blipFill>
        <p:spPr>
          <a:xfrm>
            <a:off x="1843146" y="888433"/>
            <a:ext cx="8204787" cy="37149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2B8BA4E-2CFD-516A-51B6-604DEC71891D}"/>
              </a:ext>
            </a:extLst>
          </p:cNvPr>
          <p:cNvSpPr txBox="1"/>
          <p:nvPr/>
        </p:nvSpPr>
        <p:spPr>
          <a:xfrm>
            <a:off x="3675688" y="5039991"/>
            <a:ext cx="4694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Increasing facial overlap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Decreasing volume of the 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rbel" panose="020B0503020204020204" pitchFamily="34" charset="0"/>
              </a:rPr>
              <a:t>Increasing activation volume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FE2977-12CE-28AC-D5EB-F88EEF7AF662}"/>
              </a:ext>
            </a:extLst>
          </p:cNvPr>
          <p:cNvSpPr txBox="1"/>
          <p:nvPr/>
        </p:nvSpPr>
        <p:spPr>
          <a:xfrm>
            <a:off x="204832" y="272533"/>
            <a:ext cx="2586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Activation volume</a:t>
            </a:r>
          </a:p>
          <a:p>
            <a:pPr algn="ctr"/>
            <a:r>
              <a:rPr lang="en-US" sz="2400" dirty="0"/>
              <a:t>cm</a:t>
            </a:r>
            <a:r>
              <a:rPr lang="en-US" sz="2400" baseline="30000" dirty="0"/>
              <a:t>3</a:t>
            </a:r>
            <a:r>
              <a:rPr lang="en-US" sz="2400" dirty="0"/>
              <a:t>/mol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18A56-B958-19B8-58DF-261FB49D607C}"/>
              </a:ext>
            </a:extLst>
          </p:cNvPr>
          <p:cNvSpPr txBox="1"/>
          <p:nvPr/>
        </p:nvSpPr>
        <p:spPr>
          <a:xfrm>
            <a:off x="2791326" y="457200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–21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269F19-B974-CDA1-AEAA-7EF1C58259DF}"/>
              </a:ext>
            </a:extLst>
          </p:cNvPr>
          <p:cNvSpPr txBox="1"/>
          <p:nvPr/>
        </p:nvSpPr>
        <p:spPr>
          <a:xfrm>
            <a:off x="5945539" y="460471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–28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FCED59-ADB3-4FD8-2EE7-EBEB29772DF4}"/>
              </a:ext>
            </a:extLst>
          </p:cNvPr>
          <p:cNvSpPr txBox="1"/>
          <p:nvPr/>
        </p:nvSpPr>
        <p:spPr>
          <a:xfrm>
            <a:off x="8751137" y="418295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–32</a:t>
            </a:r>
          </a:p>
        </p:txBody>
      </p:sp>
    </p:spTree>
    <p:extLst>
      <p:ext uri="{BB962C8B-B14F-4D97-AF65-F5344CB8AC3E}">
        <p14:creationId xmlns:p14="http://schemas.microsoft.com/office/powerpoint/2010/main" val="1230909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6758C7-D65E-F443-FC83-84352B605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9250B2-5075-5674-1866-CF938630C616}"/>
              </a:ext>
            </a:extLst>
          </p:cNvPr>
          <p:cNvSpPr txBox="1"/>
          <p:nvPr/>
        </p:nvSpPr>
        <p:spPr>
          <a:xfrm>
            <a:off x="301963" y="153997"/>
            <a:ext cx="7384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</a:rPr>
              <a:t>Conclusions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2B7595-294C-B97B-61B4-978B22536EC9}"/>
              </a:ext>
            </a:extLst>
          </p:cNvPr>
          <p:cNvSpPr txBox="1"/>
          <p:nvPr/>
        </p:nvSpPr>
        <p:spPr>
          <a:xfrm>
            <a:off x="1195754" y="1547446"/>
            <a:ext cx="10269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XP-PCM introduces pressure in electronic structure calculation by compressing the electron cloud of the molecule using a repulsive potential.</a:t>
            </a:r>
          </a:p>
          <a:p>
            <a:endParaRPr lang="en-US" sz="2400" dirty="0">
              <a:latin typeface="Corbel" panose="020B0503020204020204" pitchFamily="34" charset="0"/>
            </a:endParaRPr>
          </a:p>
          <a:p>
            <a:r>
              <a:rPr lang="en-US" sz="2400" dirty="0">
                <a:latin typeface="Corbel" panose="020B0503020204020204" pitchFamily="34" charset="0"/>
              </a:rPr>
              <a:t>XP-PCM enables computational organic chemistry under high pressure!</a:t>
            </a:r>
          </a:p>
        </p:txBody>
      </p:sp>
    </p:spTree>
    <p:extLst>
      <p:ext uri="{BB962C8B-B14F-4D97-AF65-F5344CB8AC3E}">
        <p14:creationId xmlns:p14="http://schemas.microsoft.com/office/powerpoint/2010/main" val="4147463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9631A3-7447-8A0A-B7F5-05A10D5A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B95B02-11C4-A305-ABBF-FF7BAAA47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461" y="1246992"/>
            <a:ext cx="1409700" cy="1212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CFD5FF-C799-CD48-C184-266C1D74452C}"/>
              </a:ext>
            </a:extLst>
          </p:cNvPr>
          <p:cNvSpPr txBox="1"/>
          <p:nvPr/>
        </p:nvSpPr>
        <p:spPr>
          <a:xfrm>
            <a:off x="301963" y="153997"/>
            <a:ext cx="7384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</a:rPr>
              <a:t>How do they connect?</a:t>
            </a:r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15E6BDF2-65C0-950B-5570-22462D3EBD27}"/>
              </a:ext>
            </a:extLst>
          </p:cNvPr>
          <p:cNvSpPr>
            <a:spLocks noChangeAspect="1"/>
          </p:cNvSpPr>
          <p:nvPr/>
        </p:nvSpPr>
        <p:spPr>
          <a:xfrm>
            <a:off x="2961628" y="3545630"/>
            <a:ext cx="2553866" cy="2553866"/>
          </a:xfrm>
          <a:prstGeom prst="cube">
            <a:avLst/>
          </a:prstGeom>
          <a:solidFill>
            <a:srgbClr val="4472C4">
              <a:alpha val="3215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7955056-310F-B2CF-50DA-B95828324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414" y="1310590"/>
            <a:ext cx="1993900" cy="11176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EEBC88-9B22-4818-BE4C-03F838F9A984}"/>
              </a:ext>
            </a:extLst>
          </p:cNvPr>
          <p:cNvCxnSpPr/>
          <p:nvPr/>
        </p:nvCxnSpPr>
        <p:spPr>
          <a:xfrm flipH="1">
            <a:off x="4601095" y="3545630"/>
            <a:ext cx="620151" cy="6218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A1D203-A0FE-664C-D2E7-CE21E2DF621E}"/>
              </a:ext>
            </a:extLst>
          </p:cNvPr>
          <p:cNvCxnSpPr>
            <a:cxnSpLocks/>
          </p:cNvCxnSpPr>
          <p:nvPr/>
        </p:nvCxnSpPr>
        <p:spPr>
          <a:xfrm flipV="1">
            <a:off x="4612816" y="4165135"/>
            <a:ext cx="0" cy="1944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48832711-C34C-E66B-4390-AA48917CA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046" y="6206908"/>
            <a:ext cx="533400" cy="584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55C3FE1-1693-5570-4CE3-3AA3E656F115}"/>
              </a:ext>
            </a:extLst>
          </p:cNvPr>
          <p:cNvSpPr txBox="1"/>
          <p:nvPr/>
        </p:nvSpPr>
        <p:spPr>
          <a:xfrm>
            <a:off x="9448800" y="4058458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Hellmann-Feynman theorem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B97D1AA-CD43-9C42-E34A-B58A7C39A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8246" y="2688184"/>
            <a:ext cx="1727200" cy="10541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D86DF7B-B3E4-68A6-3E4D-50AF6AA43A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1696" y="4593963"/>
            <a:ext cx="419100" cy="457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0E43F1F-F1B8-A7B3-101D-29849F0481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8246" y="3923448"/>
            <a:ext cx="1079500" cy="11303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E52A0A1-BEDC-C309-4C1E-AE63C8561784}"/>
                  </a:ext>
                </a:extLst>
              </p14:cNvPr>
              <p14:cNvContentPartPr/>
              <p14:nvPr/>
            </p14:nvContentPartPr>
            <p14:xfrm>
              <a:off x="8085572" y="2632320"/>
              <a:ext cx="1144800" cy="10821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E52A0A1-BEDC-C309-4C1E-AE63C856178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67572" y="2614320"/>
                <a:ext cx="1180440" cy="1117800"/>
              </a:xfrm>
              <a:prstGeom prst="rect">
                <a:avLst/>
              </a:prstGeom>
            </p:spPr>
          </p:pic>
        </mc:Fallback>
      </mc:AlternateContent>
      <p:pic>
        <p:nvPicPr>
          <p:cNvPr id="36" name="Picture 35">
            <a:extLst>
              <a:ext uri="{FF2B5EF4-FFF2-40B4-BE49-F238E27FC236}">
                <a16:creationId xmlns:a16="http://schemas.microsoft.com/office/drawing/2014/main" id="{64325982-53D4-76DA-BC48-119BDFE810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25354" y="2855900"/>
            <a:ext cx="876300" cy="635000"/>
          </a:xfrm>
          <a:prstGeom prst="rect">
            <a:avLst/>
          </a:prstGeom>
        </p:spPr>
      </p:pic>
      <p:sp>
        <p:nvSpPr>
          <p:cNvPr id="37" name="Right Arrow 36">
            <a:extLst>
              <a:ext uri="{FF2B5EF4-FFF2-40B4-BE49-F238E27FC236}">
                <a16:creationId xmlns:a16="http://schemas.microsoft.com/office/drawing/2014/main" id="{11C8C998-CF3B-4CEB-8FCA-17931FC64D43}"/>
              </a:ext>
            </a:extLst>
          </p:cNvPr>
          <p:cNvSpPr/>
          <p:nvPr/>
        </p:nvSpPr>
        <p:spPr>
          <a:xfrm rot="10800000">
            <a:off x="5624120" y="4621307"/>
            <a:ext cx="580506" cy="26814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0815FCE-C3DF-69AB-6ADD-F0D4E7688D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3251" y="4473956"/>
            <a:ext cx="4445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7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806D9E-4A54-E548-A62F-1CF5D0917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5D17F4-4812-08BC-3276-4A5CBA2E40D0}"/>
              </a:ext>
            </a:extLst>
          </p:cNvPr>
          <p:cNvSpPr/>
          <p:nvPr/>
        </p:nvSpPr>
        <p:spPr>
          <a:xfrm>
            <a:off x="2131742" y="3045146"/>
            <a:ext cx="2497873" cy="193302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3BA7B7-08AE-8C79-847B-6B5730B3289E}"/>
              </a:ext>
            </a:extLst>
          </p:cNvPr>
          <p:cNvSpPr txBox="1"/>
          <p:nvPr/>
        </p:nvSpPr>
        <p:spPr>
          <a:xfrm>
            <a:off x="2682410" y="3679823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Unit cell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6366D506-314B-5FD9-022F-4DB922842F57}"/>
              </a:ext>
            </a:extLst>
          </p:cNvPr>
          <p:cNvSpPr/>
          <p:nvPr/>
        </p:nvSpPr>
        <p:spPr>
          <a:xfrm>
            <a:off x="1551626" y="3741377"/>
            <a:ext cx="450176" cy="46835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702E7605-52A2-BC2C-A192-696A4927E063}"/>
              </a:ext>
            </a:extLst>
          </p:cNvPr>
          <p:cNvSpPr/>
          <p:nvPr/>
        </p:nvSpPr>
        <p:spPr>
          <a:xfrm rot="10800000">
            <a:off x="4759555" y="3741377"/>
            <a:ext cx="479660" cy="461666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0AC19C-EBF6-7485-ECAD-4E789AAE6BD6}"/>
              </a:ext>
            </a:extLst>
          </p:cNvPr>
          <p:cNvSpPr txBox="1"/>
          <p:nvPr/>
        </p:nvSpPr>
        <p:spPr>
          <a:xfrm>
            <a:off x="5369154" y="3741377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Force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17C883E3-959F-838F-ABFE-948CD9A0506D}"/>
              </a:ext>
            </a:extLst>
          </p:cNvPr>
          <p:cNvSpPr/>
          <p:nvPr/>
        </p:nvSpPr>
        <p:spPr>
          <a:xfrm rot="16200000">
            <a:off x="3145069" y="5209683"/>
            <a:ext cx="471217" cy="47306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4A5588C6-BD8B-C8C2-DFDB-BD26990F88A4}"/>
              </a:ext>
            </a:extLst>
          </p:cNvPr>
          <p:cNvSpPr/>
          <p:nvPr/>
        </p:nvSpPr>
        <p:spPr>
          <a:xfrm rot="5400000">
            <a:off x="3142098" y="2252696"/>
            <a:ext cx="461664" cy="48855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D77A58-283F-4962-2300-F45C9DADF90B}"/>
              </a:ext>
            </a:extLst>
          </p:cNvPr>
          <p:cNvSpPr txBox="1"/>
          <p:nvPr/>
        </p:nvSpPr>
        <p:spPr>
          <a:xfrm>
            <a:off x="2933279" y="1804478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AA5D5E-8C02-61B6-CB07-7ACADE0C87F1}"/>
              </a:ext>
            </a:extLst>
          </p:cNvPr>
          <p:cNvSpPr txBox="1"/>
          <p:nvPr/>
        </p:nvSpPr>
        <p:spPr>
          <a:xfrm>
            <a:off x="419991" y="386399"/>
            <a:ext cx="5113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Apply pressure to bulk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A5951F-4A4E-DF35-EC73-40AD1A8F1334}"/>
              </a:ext>
            </a:extLst>
          </p:cNvPr>
          <p:cNvSpPr txBox="1"/>
          <p:nvPr/>
        </p:nvSpPr>
        <p:spPr>
          <a:xfrm>
            <a:off x="2948773" y="5721855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Force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B7A238-AF40-6D05-9F4C-0DBFCFD3A8B0}"/>
              </a:ext>
            </a:extLst>
          </p:cNvPr>
          <p:cNvSpPr txBox="1"/>
          <p:nvPr/>
        </p:nvSpPr>
        <p:spPr>
          <a:xfrm>
            <a:off x="610935" y="3710600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rbel" panose="020B0503020204020204" pitchFamily="34" charset="0"/>
              </a:rPr>
              <a:t>Force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83535C-6770-8846-A284-233F6C274DB6}"/>
              </a:ext>
            </a:extLst>
          </p:cNvPr>
          <p:cNvSpPr txBox="1"/>
          <p:nvPr/>
        </p:nvSpPr>
        <p:spPr>
          <a:xfrm>
            <a:off x="6549023" y="2140832"/>
            <a:ext cx="4804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Periodic boundary condition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5ADEA8-8BAB-ED50-DD1C-612A315D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054" y="3090743"/>
            <a:ext cx="1409700" cy="12128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7090194-327F-62DD-42AA-D6B70DF34796}"/>
              </a:ext>
            </a:extLst>
          </p:cNvPr>
          <p:cNvSpPr txBox="1"/>
          <p:nvPr/>
        </p:nvSpPr>
        <p:spPr>
          <a:xfrm>
            <a:off x="9656387" y="3045146"/>
            <a:ext cx="983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Force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9C5D8D-483D-796C-7647-7FB6AE707798}"/>
              </a:ext>
            </a:extLst>
          </p:cNvPr>
          <p:cNvCxnSpPr>
            <a:cxnSpLocks/>
          </p:cNvCxnSpPr>
          <p:nvPr/>
        </p:nvCxnSpPr>
        <p:spPr>
          <a:xfrm flipV="1">
            <a:off x="9346093" y="3323266"/>
            <a:ext cx="310294" cy="1643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8852C61-4FD8-E386-4817-6828683AA646}"/>
              </a:ext>
            </a:extLst>
          </p:cNvPr>
          <p:cNvSpPr txBox="1"/>
          <p:nvPr/>
        </p:nvSpPr>
        <p:spPr>
          <a:xfrm>
            <a:off x="9692627" y="3889732"/>
            <a:ext cx="862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Area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6BBD594-9750-907E-0D1C-13260FFC0282}"/>
              </a:ext>
            </a:extLst>
          </p:cNvPr>
          <p:cNvCxnSpPr>
            <a:cxnSpLocks/>
          </p:cNvCxnSpPr>
          <p:nvPr/>
        </p:nvCxnSpPr>
        <p:spPr>
          <a:xfrm>
            <a:off x="9346093" y="3876015"/>
            <a:ext cx="281111" cy="1674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67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8" grpId="0" animBg="1"/>
      <p:bldP spid="9" grpId="0"/>
      <p:bldP spid="10" grpId="0" animBg="1"/>
      <p:bldP spid="11" grpId="0" animBg="1"/>
      <p:bldP spid="12" grpId="0"/>
      <p:bldP spid="5" grpId="0"/>
      <p:bldP spid="6" grpId="0"/>
      <p:bldP spid="13" grpId="0"/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14D45B-4CFF-C74E-786C-CC680472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9F9176-1465-4FF2-FEA4-75EBD3B50467}"/>
              </a:ext>
            </a:extLst>
          </p:cNvPr>
          <p:cNvSpPr txBox="1"/>
          <p:nvPr/>
        </p:nvSpPr>
        <p:spPr>
          <a:xfrm>
            <a:off x="419991" y="386399"/>
            <a:ext cx="7949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Apply pressure to a single molecule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75ACC-FD4D-75A1-2FDE-FA2A67349ABF}"/>
              </a:ext>
            </a:extLst>
          </p:cNvPr>
          <p:cNvSpPr txBox="1"/>
          <p:nvPr/>
        </p:nvSpPr>
        <p:spPr>
          <a:xfrm>
            <a:off x="1709736" y="2736502"/>
            <a:ext cx="774821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Focus on molecular structure, property, reaction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Corbel" panose="020B05030202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orbel" panose="020B0503020204020204" pitchFamily="34" charset="0"/>
              </a:rPr>
              <a:t>Faster calculation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B0301B-899A-114D-D3B7-B275432FC913}"/>
              </a:ext>
            </a:extLst>
          </p:cNvPr>
          <p:cNvSpPr txBox="1"/>
          <p:nvPr/>
        </p:nvSpPr>
        <p:spPr>
          <a:xfrm>
            <a:off x="1709736" y="1786965"/>
            <a:ext cx="4261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Why do we want to do this?</a:t>
            </a:r>
          </a:p>
        </p:txBody>
      </p:sp>
    </p:spTree>
    <p:extLst>
      <p:ext uri="{BB962C8B-B14F-4D97-AF65-F5344CB8AC3E}">
        <p14:creationId xmlns:p14="http://schemas.microsoft.com/office/powerpoint/2010/main" val="1071005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806D9E-4A54-E548-A62F-1CF5D0917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5ADEA8-8BAB-ED50-DD1C-612A315D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788" y="3235050"/>
            <a:ext cx="1409700" cy="121285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E9CC2E9-BB16-F3BA-C6CA-1DCB8CCA43B3}"/>
              </a:ext>
            </a:extLst>
          </p:cNvPr>
          <p:cNvSpPr txBox="1"/>
          <p:nvPr/>
        </p:nvSpPr>
        <p:spPr>
          <a:xfrm>
            <a:off x="417351" y="229612"/>
            <a:ext cx="5902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Mechanochemical models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9BD9216-A590-5313-558B-94449902B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23" y="2263742"/>
            <a:ext cx="3639532" cy="342882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6901410-C81F-7813-A7D6-2ACDD5EBC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046" y="2263743"/>
            <a:ext cx="3639532" cy="342882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231DD2C-4662-7CCE-815A-641B2B87FB76}"/>
              </a:ext>
            </a:extLst>
          </p:cNvPr>
          <p:cNvSpPr txBox="1"/>
          <p:nvPr/>
        </p:nvSpPr>
        <p:spPr>
          <a:xfrm>
            <a:off x="6934488" y="1165434"/>
            <a:ext cx="50693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Extended hydrostatic compression force field (X-HCFF)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B8CAD78-A4E1-2C5D-1C6A-D4E07A173751}"/>
              </a:ext>
            </a:extLst>
          </p:cNvPr>
          <p:cNvSpPr txBox="1"/>
          <p:nvPr/>
        </p:nvSpPr>
        <p:spPr>
          <a:xfrm>
            <a:off x="836144" y="1111776"/>
            <a:ext cx="60983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Generalized Force-Modified</a:t>
            </a:r>
          </a:p>
          <a:p>
            <a:r>
              <a:rPr lang="en-US" sz="2800" dirty="0"/>
              <a:t>Potential Energy Surface (G-FMPES)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3FAEFAB-4684-A853-8EC2-6F7B1C230289}"/>
              </a:ext>
            </a:extLst>
          </p:cNvPr>
          <p:cNvSpPr txBox="1"/>
          <p:nvPr/>
        </p:nvSpPr>
        <p:spPr>
          <a:xfrm>
            <a:off x="1548874" y="5890424"/>
            <a:ext cx="36395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Spherical surface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BE8A542-3FD7-CD3A-B0C4-35F9A5A7A550}"/>
              </a:ext>
            </a:extLst>
          </p:cNvPr>
          <p:cNvSpPr txBox="1"/>
          <p:nvPr/>
        </p:nvSpPr>
        <p:spPr>
          <a:xfrm>
            <a:off x="7823909" y="5853967"/>
            <a:ext cx="36395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van der Waals surface</a:t>
            </a:r>
          </a:p>
        </p:txBody>
      </p:sp>
    </p:spTree>
    <p:extLst>
      <p:ext uri="{BB962C8B-B14F-4D97-AF65-F5344CB8AC3E}">
        <p14:creationId xmlns:p14="http://schemas.microsoft.com/office/powerpoint/2010/main" val="78297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A1CE1F-42DD-EC06-AB03-F2E86759C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33B5DE-6E25-0312-5959-5BF31F881C64}"/>
              </a:ext>
            </a:extLst>
          </p:cNvPr>
          <p:cNvSpPr txBox="1"/>
          <p:nvPr/>
        </p:nvSpPr>
        <p:spPr>
          <a:xfrm>
            <a:off x="417351" y="229612"/>
            <a:ext cx="8414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Electron density compression models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7758E3-FC09-8020-B6E4-D6E511857C44}"/>
              </a:ext>
            </a:extLst>
          </p:cNvPr>
          <p:cNvSpPr txBox="1"/>
          <p:nvPr/>
        </p:nvSpPr>
        <p:spPr>
          <a:xfrm>
            <a:off x="1546067" y="2870148"/>
            <a:ext cx="3377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Mechanical force acting on atoms or surfaces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A4F02F-E85D-AE0D-DE5C-0C696EC0B998}"/>
              </a:ext>
            </a:extLst>
          </p:cNvPr>
          <p:cNvSpPr txBox="1"/>
          <p:nvPr/>
        </p:nvSpPr>
        <p:spPr>
          <a:xfrm>
            <a:off x="7268308" y="2870148"/>
            <a:ext cx="3377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Repulsive potential acting on electron density (cloud)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679E06-F0E5-4B8A-CA31-EAC9CA7CE654}"/>
              </a:ext>
            </a:extLst>
          </p:cNvPr>
          <p:cNvCxnSpPr>
            <a:cxnSpLocks/>
          </p:cNvCxnSpPr>
          <p:nvPr/>
        </p:nvCxnSpPr>
        <p:spPr>
          <a:xfrm>
            <a:off x="4811151" y="3523957"/>
            <a:ext cx="2096086" cy="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104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2C03D-D6E7-0311-810B-580520EE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3A6EBD-C1A2-2D46-5D62-141E52B21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4B0F2-9AD9-3446-9C7E-E01491236CC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F5BDD2-CD95-0835-467D-7FB60E303722}"/>
              </a:ext>
            </a:extLst>
          </p:cNvPr>
          <p:cNvSpPr txBox="1"/>
          <p:nvPr/>
        </p:nvSpPr>
        <p:spPr>
          <a:xfrm>
            <a:off x="417351" y="229612"/>
            <a:ext cx="77460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orbel" panose="020B0503020204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Origin of contact mechanical force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FD5313-47B9-DF0A-6C20-0A0E7EF91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692" y="1896891"/>
            <a:ext cx="3644900" cy="3289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220E6C-0C4D-F244-3C2B-703CA0C9C688}"/>
              </a:ext>
            </a:extLst>
          </p:cNvPr>
          <p:cNvSpPr txBox="1"/>
          <p:nvPr/>
        </p:nvSpPr>
        <p:spPr>
          <a:xfrm>
            <a:off x="5553833" y="2474893"/>
            <a:ext cx="20456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Zoom in to </a:t>
            </a:r>
          </a:p>
          <a:p>
            <a:r>
              <a:rPr lang="en-US" sz="2800" dirty="0">
                <a:latin typeface="Corbel" panose="020B0503020204020204" pitchFamily="34" charset="0"/>
              </a:rPr>
              <a:t>atomic level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5F6CCCA-0205-5D08-B926-1584AF219499}"/>
              </a:ext>
            </a:extLst>
          </p:cNvPr>
          <p:cNvCxnSpPr>
            <a:cxnSpLocks/>
          </p:cNvCxnSpPr>
          <p:nvPr/>
        </p:nvCxnSpPr>
        <p:spPr>
          <a:xfrm>
            <a:off x="4937760" y="3541541"/>
            <a:ext cx="327777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B28D653-63DA-93DB-3F5B-87636D87F68E}"/>
              </a:ext>
            </a:extLst>
          </p:cNvPr>
          <p:cNvSpPr txBox="1"/>
          <p:nvPr/>
        </p:nvSpPr>
        <p:spPr>
          <a:xfrm>
            <a:off x="1954030" y="5667469"/>
            <a:ext cx="757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Atoms get too close so that they repel each other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D34ECB-F8BC-15A2-B2C9-43353E4D0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364" y="3268709"/>
            <a:ext cx="304800" cy="406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7FAE93-F774-DDA0-DEBF-901F8F507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0639" y="1393825"/>
            <a:ext cx="1612900" cy="1549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14918B-BAE8-8A6D-7601-F042C9830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3543" y="4000594"/>
            <a:ext cx="1612900" cy="154940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5271C9-8608-ADC8-C8FD-FEA7F8A63612}"/>
              </a:ext>
            </a:extLst>
          </p:cNvPr>
          <p:cNvCxnSpPr/>
          <p:nvPr/>
        </p:nvCxnSpPr>
        <p:spPr>
          <a:xfrm>
            <a:off x="10100603" y="2168525"/>
            <a:ext cx="0" cy="2606769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18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78147</TotalTime>
  <Words>1148</Words>
  <Application>Microsoft Macintosh PowerPoint</Application>
  <PresentationFormat>Widescreen</PresentationFormat>
  <Paragraphs>315</Paragraphs>
  <Slides>35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Barlow</vt:lpstr>
      <vt:lpstr>Calibri</vt:lpstr>
      <vt:lpstr>Calibri Light</vt:lpstr>
      <vt:lpstr>Cambria Math</vt:lpstr>
      <vt:lpstr>Corbel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Coupling between normal modes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 Chen</dc:creator>
  <cp:lastModifiedBy>Bo Chen</cp:lastModifiedBy>
  <cp:revision>821</cp:revision>
  <cp:lastPrinted>2022-08-27T18:49:05Z</cp:lastPrinted>
  <dcterms:created xsi:type="dcterms:W3CDTF">2022-07-10T22:19:54Z</dcterms:created>
  <dcterms:modified xsi:type="dcterms:W3CDTF">2026-06-24T06:36:17Z</dcterms:modified>
</cp:coreProperties>
</file>