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48" r:id="rId2"/>
    <p:sldId id="350" r:id="rId3"/>
    <p:sldId id="389" r:id="rId4"/>
    <p:sldId id="387" r:id="rId5"/>
    <p:sldId id="391" r:id="rId6"/>
    <p:sldId id="394" r:id="rId7"/>
    <p:sldId id="392" r:id="rId8"/>
    <p:sldId id="395" r:id="rId9"/>
    <p:sldId id="396" r:id="rId10"/>
    <p:sldId id="393" r:id="rId11"/>
    <p:sldId id="397" r:id="rId12"/>
    <p:sldId id="400" r:id="rId13"/>
    <p:sldId id="401" r:id="rId14"/>
    <p:sldId id="399" r:id="rId15"/>
    <p:sldId id="402" r:id="rId16"/>
    <p:sldId id="398" r:id="rId17"/>
    <p:sldId id="403" r:id="rId18"/>
    <p:sldId id="407" r:id="rId19"/>
    <p:sldId id="404" r:id="rId20"/>
    <p:sldId id="408" r:id="rId21"/>
    <p:sldId id="406" r:id="rId22"/>
    <p:sldId id="405" r:id="rId23"/>
    <p:sldId id="409" r:id="rId24"/>
    <p:sldId id="411" r:id="rId25"/>
    <p:sldId id="412" r:id="rId26"/>
    <p:sldId id="410" r:id="rId27"/>
    <p:sldId id="414" r:id="rId28"/>
    <p:sldId id="415" r:id="rId29"/>
    <p:sldId id="416" r:id="rId30"/>
    <p:sldId id="417" r:id="rId31"/>
    <p:sldId id="418" r:id="rId32"/>
    <p:sldId id="419" r:id="rId33"/>
    <p:sldId id="420" r:id="rId34"/>
    <p:sldId id="421" r:id="rId35"/>
    <p:sldId id="423" r:id="rId36"/>
    <p:sldId id="422" r:id="rId37"/>
    <p:sldId id="424" r:id="rId38"/>
    <p:sldId id="425" r:id="rId39"/>
    <p:sldId id="426" r:id="rId40"/>
    <p:sldId id="427" r:id="rId41"/>
    <p:sldId id="428" r:id="rId42"/>
    <p:sldId id="429" r:id="rId43"/>
    <p:sldId id="430" r:id="rId44"/>
    <p:sldId id="431" r:id="rId45"/>
    <p:sldId id="34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1A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812F21-9339-4D52-91E9-BE1BEADE4413}" v="700" dt="2026-06-23T09:18:10.6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12" autoAdjust="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uel Gallego Parra" userId="490edff0a34c63fa" providerId="LiveId" clId="{9BB53524-CBBF-4CB3-A7CF-D3E98FFFAEEB}"/>
    <pc:docChg chg="undo redo custSel addSld delSld modSld sldOrd">
      <pc:chgData name="Samuel Gallego Parra" userId="490edff0a34c63fa" providerId="LiveId" clId="{9BB53524-CBBF-4CB3-A7CF-D3E98FFFAEEB}" dt="2026-06-03T09:39:05.779" v="7064"/>
      <pc:docMkLst>
        <pc:docMk/>
      </pc:docMkLst>
      <pc:sldChg chg="addSp delSp modSp add mod modAnim">
        <pc:chgData name="Samuel Gallego Parra" userId="490edff0a34c63fa" providerId="LiveId" clId="{9BB53524-CBBF-4CB3-A7CF-D3E98FFFAEEB}" dt="2026-06-03T06:20:40.035" v="7061" actId="20577"/>
        <pc:sldMkLst>
          <pc:docMk/>
          <pc:sldMk cId="3908035762" sldId="346"/>
        </pc:sldMkLst>
        <pc:spChg chg="add mod">
          <ac:chgData name="Samuel Gallego Parra" userId="490edff0a34c63fa" providerId="LiveId" clId="{9BB53524-CBBF-4CB3-A7CF-D3E98FFFAEEB}" dt="2026-05-29T14:45:47.280" v="5425" actId="1076"/>
          <ac:spMkLst>
            <pc:docMk/>
            <pc:sldMk cId="3908035762" sldId="346"/>
            <ac:spMk id="2" creationId="{2D1AF214-6324-8760-EC6E-FAC5190524DD}"/>
          </ac:spMkLst>
        </pc:spChg>
        <pc:spChg chg="add mod ord">
          <ac:chgData name="Samuel Gallego Parra" userId="490edff0a34c63fa" providerId="LiveId" clId="{9BB53524-CBBF-4CB3-A7CF-D3E98FFFAEEB}" dt="2026-05-29T14:41:27.352" v="5418" actId="1076"/>
          <ac:spMkLst>
            <pc:docMk/>
            <pc:sldMk cId="3908035762" sldId="346"/>
            <ac:spMk id="5" creationId="{3944B11F-8A49-978A-0849-BFB810D797FC}"/>
          </ac:spMkLst>
        </pc:spChg>
        <pc:spChg chg="add mod">
          <ac:chgData name="Samuel Gallego Parra" userId="490edff0a34c63fa" providerId="LiveId" clId="{9BB53524-CBBF-4CB3-A7CF-D3E98FFFAEEB}" dt="2026-05-29T14:48:18.360" v="5446" actId="1076"/>
          <ac:spMkLst>
            <pc:docMk/>
            <pc:sldMk cId="3908035762" sldId="346"/>
            <ac:spMk id="10" creationId="{6EB903B2-665B-AAEC-2669-4A6CE3A91560}"/>
          </ac:spMkLst>
        </pc:spChg>
        <pc:spChg chg="add mod">
          <ac:chgData name="Samuel Gallego Parra" userId="490edff0a34c63fa" providerId="LiveId" clId="{9BB53524-CBBF-4CB3-A7CF-D3E98FFFAEEB}" dt="2026-06-03T06:20:40.035" v="7061" actId="20577"/>
          <ac:spMkLst>
            <pc:docMk/>
            <pc:sldMk cId="3908035762" sldId="346"/>
            <ac:spMk id="11" creationId="{FF6C59CB-0BB7-06AA-1ED4-6311472B0F47}"/>
          </ac:spMkLst>
        </pc:spChg>
        <pc:spChg chg="add mod">
          <ac:chgData name="Samuel Gallego Parra" userId="490edff0a34c63fa" providerId="LiveId" clId="{9BB53524-CBBF-4CB3-A7CF-D3E98FFFAEEB}" dt="2026-05-29T14:48:13.767" v="5445" actId="14100"/>
          <ac:spMkLst>
            <pc:docMk/>
            <pc:sldMk cId="3908035762" sldId="346"/>
            <ac:spMk id="18" creationId="{5EBE2D41-F651-210C-F648-6729CAF65D63}"/>
          </ac:spMkLst>
        </pc:spChg>
        <pc:spChg chg="add mod">
          <ac:chgData name="Samuel Gallego Parra" userId="490edff0a34c63fa" providerId="LiveId" clId="{9BB53524-CBBF-4CB3-A7CF-D3E98FFFAEEB}" dt="2026-05-26T15:44:40.195" v="35" actId="20577"/>
          <ac:spMkLst>
            <pc:docMk/>
            <pc:sldMk cId="3908035762" sldId="346"/>
            <ac:spMk id="21" creationId="{593DCB8D-911D-D26E-E97F-5E4BDDAA0134}"/>
          </ac:spMkLst>
        </pc:spChg>
        <pc:spChg chg="add mod">
          <ac:chgData name="Samuel Gallego Parra" userId="490edff0a34c63fa" providerId="LiveId" clId="{9BB53524-CBBF-4CB3-A7CF-D3E98FFFAEEB}" dt="2026-05-29T14:40:56.361" v="5409" actId="14100"/>
          <ac:spMkLst>
            <pc:docMk/>
            <pc:sldMk cId="3908035762" sldId="346"/>
            <ac:spMk id="28" creationId="{88DB9147-BC6C-4324-2D38-E41EE1713A4F}"/>
          </ac:spMkLst>
        </pc:spChg>
        <pc:picChg chg="add mod">
          <ac:chgData name="Samuel Gallego Parra" userId="490edff0a34c63fa" providerId="LiveId" clId="{9BB53524-CBBF-4CB3-A7CF-D3E98FFFAEEB}" dt="2026-05-29T14:45:47.280" v="5425" actId="1076"/>
          <ac:picMkLst>
            <pc:docMk/>
            <pc:sldMk cId="3908035762" sldId="346"/>
            <ac:picMk id="4" creationId="{F0E92E2B-DE62-D856-4A4A-AA43F7B878CE}"/>
          </ac:picMkLst>
        </pc:picChg>
        <pc:picChg chg="add mod">
          <ac:chgData name="Samuel Gallego Parra" userId="490edff0a34c63fa" providerId="LiveId" clId="{9BB53524-CBBF-4CB3-A7CF-D3E98FFFAEEB}" dt="2026-05-29T14:45:47.280" v="5425" actId="1076"/>
          <ac:picMkLst>
            <pc:docMk/>
            <pc:sldMk cId="3908035762" sldId="346"/>
            <ac:picMk id="7" creationId="{A2C6389C-0218-BEDD-511F-B243722481C1}"/>
          </ac:picMkLst>
        </pc:picChg>
        <pc:picChg chg="add mod">
          <ac:chgData name="Samuel Gallego Parra" userId="490edff0a34c63fa" providerId="LiveId" clId="{9BB53524-CBBF-4CB3-A7CF-D3E98FFFAEEB}" dt="2026-05-29T15:02:24.896" v="6254" actId="1076"/>
          <ac:picMkLst>
            <pc:docMk/>
            <pc:sldMk cId="3908035762" sldId="346"/>
            <ac:picMk id="13" creationId="{A4D5E65C-7F17-8283-C1EF-FBF0142E310F}"/>
          </ac:picMkLst>
        </pc:picChg>
        <pc:picChg chg="add del mod">
          <ac:chgData name="Samuel Gallego Parra" userId="490edff0a34c63fa" providerId="LiveId" clId="{9BB53524-CBBF-4CB3-A7CF-D3E98FFFAEEB}" dt="2026-05-29T14:41:21.992" v="5416" actId="1076"/>
          <ac:picMkLst>
            <pc:docMk/>
            <pc:sldMk cId="3908035762" sldId="346"/>
            <ac:picMk id="15" creationId="{3F6AF171-C658-0DF3-5D66-7807933B804D}"/>
          </ac:picMkLst>
        </pc:picChg>
        <pc:picChg chg="add mod">
          <ac:chgData name="Samuel Gallego Parra" userId="490edff0a34c63fa" providerId="LiveId" clId="{9BB53524-CBBF-4CB3-A7CF-D3E98FFFAEEB}" dt="2026-05-29T14:41:28.848" v="5419" actId="1076"/>
          <ac:picMkLst>
            <pc:docMk/>
            <pc:sldMk cId="3908035762" sldId="346"/>
            <ac:picMk id="16" creationId="{A2A84F59-7FF7-42F3-E620-87A85961EBF4}"/>
          </ac:picMkLst>
        </pc:picChg>
        <pc:picChg chg="add mod">
          <ac:chgData name="Samuel Gallego Parra" userId="490edff0a34c63fa" providerId="LiveId" clId="{9BB53524-CBBF-4CB3-A7CF-D3E98FFFAEEB}" dt="2026-05-29T14:46:15.513" v="5433" actId="1076"/>
          <ac:picMkLst>
            <pc:docMk/>
            <pc:sldMk cId="3908035762" sldId="346"/>
            <ac:picMk id="17" creationId="{34D504A0-5DC3-998E-48CB-E871015A0EA8}"/>
          </ac:picMkLst>
        </pc:picChg>
        <pc:picChg chg="add mod">
          <ac:chgData name="Samuel Gallego Parra" userId="490edff0a34c63fa" providerId="LiveId" clId="{9BB53524-CBBF-4CB3-A7CF-D3E98FFFAEEB}" dt="2026-05-29T15:02:22.720" v="6253" actId="1076"/>
          <ac:picMkLst>
            <pc:docMk/>
            <pc:sldMk cId="3908035762" sldId="346"/>
            <ac:picMk id="20" creationId="{31342874-2AE8-DF32-8107-29C1210045F5}"/>
          </ac:picMkLst>
        </pc:picChg>
        <pc:picChg chg="add mod">
          <ac:chgData name="Samuel Gallego Parra" userId="490edff0a34c63fa" providerId="LiveId" clId="{9BB53524-CBBF-4CB3-A7CF-D3E98FFFAEEB}" dt="2026-05-26T15:51:08.490" v="144" actId="1076"/>
          <ac:picMkLst>
            <pc:docMk/>
            <pc:sldMk cId="3908035762" sldId="346"/>
            <ac:picMk id="40" creationId="{916E4E30-AD71-8968-DD28-F9C4B34E9B30}"/>
          </ac:picMkLst>
        </pc:picChg>
      </pc:sldChg>
      <pc:sldChg chg="addSp delSp modSp add mod ord setBg">
        <pc:chgData name="Samuel Gallego Parra" userId="490edff0a34c63fa" providerId="LiveId" clId="{9BB53524-CBBF-4CB3-A7CF-D3E98FFFAEEB}" dt="2026-05-29T15:59:24.617" v="6741" actId="1076"/>
        <pc:sldMkLst>
          <pc:docMk/>
          <pc:sldMk cId="1006740724" sldId="348"/>
        </pc:sldMkLst>
        <pc:spChg chg="add mod">
          <ac:chgData name="Samuel Gallego Parra" userId="490edff0a34c63fa" providerId="LiveId" clId="{9BB53524-CBBF-4CB3-A7CF-D3E98FFFAEEB}" dt="2026-05-29T15:59:24.617" v="6741" actId="1076"/>
          <ac:spMkLst>
            <pc:docMk/>
            <pc:sldMk cId="1006740724" sldId="348"/>
            <ac:spMk id="3" creationId="{A53F2CF5-F2E4-3557-F2E6-52F9F47610AB}"/>
          </ac:spMkLst>
        </pc:spChg>
        <pc:spChg chg="add mod ord">
          <ac:chgData name="Samuel Gallego Parra" userId="490edff0a34c63fa" providerId="LiveId" clId="{9BB53524-CBBF-4CB3-A7CF-D3E98FFFAEEB}" dt="2026-05-26T17:08:47.229" v="684" actId="1076"/>
          <ac:spMkLst>
            <pc:docMk/>
            <pc:sldMk cId="1006740724" sldId="348"/>
            <ac:spMk id="8" creationId="{2615392B-EFDA-6B89-6A72-EB1A952D6D96}"/>
          </ac:spMkLst>
        </pc:spChg>
        <pc:spChg chg="add del">
          <ac:chgData name="Samuel Gallego Parra" userId="490edff0a34c63fa" providerId="LiveId" clId="{9BB53524-CBBF-4CB3-A7CF-D3E98FFFAEEB}" dt="2026-05-26T16:39:33.968" v="248" actId="26606"/>
          <ac:spMkLst>
            <pc:docMk/>
            <pc:sldMk cId="1006740724" sldId="348"/>
            <ac:spMk id="38" creationId="{8B089790-F4B6-46A7-BB28-7B74A9A9EFDC}"/>
          </ac:spMkLst>
        </pc:spChg>
        <pc:grpChg chg="add del">
          <ac:chgData name="Samuel Gallego Parra" userId="490edff0a34c63fa" providerId="LiveId" clId="{9BB53524-CBBF-4CB3-A7CF-D3E98FFFAEEB}" dt="2026-05-26T16:39:33.968" v="248" actId="26606"/>
          <ac:grpSpMkLst>
            <pc:docMk/>
            <pc:sldMk cId="1006740724" sldId="348"/>
            <ac:grpSpMk id="39" creationId="{9DE3F54D-33BC-4382-A2AB-5E002F0F1166}"/>
          </ac:grpSpMkLst>
        </pc:grpChg>
      </pc:sldChg>
      <pc:sldChg chg="addSp delSp modSp add mod">
        <pc:chgData name="Samuel Gallego Parra" userId="490edff0a34c63fa" providerId="LiveId" clId="{9BB53524-CBBF-4CB3-A7CF-D3E98FFFAEEB}" dt="2026-05-29T15:55:57.899" v="6739" actId="20577"/>
        <pc:sldMkLst>
          <pc:docMk/>
          <pc:sldMk cId="710251067" sldId="350"/>
        </pc:sldMkLst>
        <pc:spChg chg="add del">
          <ac:chgData name="Samuel Gallego Parra" userId="490edff0a34c63fa" providerId="LiveId" clId="{9BB53524-CBBF-4CB3-A7CF-D3E98FFFAEEB}" dt="2026-05-26T16:46:46.497" v="492" actId="26606"/>
          <ac:spMkLst>
            <pc:docMk/>
            <pc:sldMk cId="710251067" sldId="350"/>
            <ac:spMk id="38" creationId="{B6B1CCA8-4866-937D-260B-19DF515D0ECC}"/>
          </ac:spMkLst>
        </pc:spChg>
        <pc:grpChg chg="add del">
          <ac:chgData name="Samuel Gallego Parra" userId="490edff0a34c63fa" providerId="LiveId" clId="{9BB53524-CBBF-4CB3-A7CF-D3E98FFFAEEB}" dt="2026-05-26T16:46:46.497" v="492" actId="26606"/>
          <ac:grpSpMkLst>
            <pc:docMk/>
            <pc:sldMk cId="710251067" sldId="350"/>
            <ac:grpSpMk id="39" creationId="{511496E8-BFFD-7CD2-6FF6-9A55CBA41831}"/>
          </ac:grpSpMkLst>
        </pc:grpChg>
      </pc:sldChg>
      <pc:sldChg chg="addSp delSp modSp add mod delAnim modAnim">
        <pc:chgData name="Samuel Gallego Parra" userId="490edff0a34c63fa" providerId="LiveId" clId="{9BB53524-CBBF-4CB3-A7CF-D3E98FFFAEEB}" dt="2026-05-29T15:55:53.034" v="6737" actId="20577"/>
        <pc:sldMkLst>
          <pc:docMk/>
          <pc:sldMk cId="3575525345" sldId="351"/>
        </pc:sldMkLst>
        <pc:spChg chg="mod">
          <ac:chgData name="Samuel Gallego Parra" userId="490edff0a34c63fa" providerId="LiveId" clId="{9BB53524-CBBF-4CB3-A7CF-D3E98FFFAEEB}" dt="2026-05-29T08:34:40.716" v="955" actId="1076"/>
          <ac:spMkLst>
            <pc:docMk/>
            <pc:sldMk cId="3575525345" sldId="351"/>
            <ac:spMk id="6" creationId="{10D59F35-27E3-209E-4DCE-480E927BD35D}"/>
          </ac:spMkLst>
        </pc:spChg>
        <pc:spChg chg="mod ord">
          <ac:chgData name="Samuel Gallego Parra" userId="490edff0a34c63fa" providerId="LiveId" clId="{9BB53524-CBBF-4CB3-A7CF-D3E98FFFAEEB}" dt="2026-05-29T15:55:53.034" v="6737" actId="20577"/>
          <ac:spMkLst>
            <pc:docMk/>
            <pc:sldMk cId="3575525345" sldId="351"/>
            <ac:spMk id="7" creationId="{DA7F4B8B-29B8-6EC5-AB50-49B0C448115B}"/>
          </ac:spMkLst>
        </pc:spChg>
        <pc:spChg chg="add mod">
          <ac:chgData name="Samuel Gallego Parra" userId="490edff0a34c63fa" providerId="LiveId" clId="{9BB53524-CBBF-4CB3-A7CF-D3E98FFFAEEB}" dt="2026-05-29T08:48:24.356" v="1193" actId="1076"/>
          <ac:spMkLst>
            <pc:docMk/>
            <pc:sldMk cId="3575525345" sldId="351"/>
            <ac:spMk id="11" creationId="{BC365790-183E-0744-CE18-A9A30255CF4C}"/>
          </ac:spMkLst>
        </pc:spChg>
        <pc:spChg chg="mod">
          <ac:chgData name="Samuel Gallego Parra" userId="490edff0a34c63fa" providerId="LiveId" clId="{9BB53524-CBBF-4CB3-A7CF-D3E98FFFAEEB}" dt="2026-05-29T08:48:24.356" v="1193" actId="1076"/>
          <ac:spMkLst>
            <pc:docMk/>
            <pc:sldMk cId="3575525345" sldId="351"/>
            <ac:spMk id="13" creationId="{AA9D4181-E639-C220-DC3F-6CDDEB923D80}"/>
          </ac:spMkLst>
        </pc:spChg>
        <pc:spChg chg="mod">
          <ac:chgData name="Samuel Gallego Parra" userId="490edff0a34c63fa" providerId="LiveId" clId="{9BB53524-CBBF-4CB3-A7CF-D3E98FFFAEEB}" dt="2026-05-29T08:43:33.491" v="1051" actId="1076"/>
          <ac:spMkLst>
            <pc:docMk/>
            <pc:sldMk cId="3575525345" sldId="351"/>
            <ac:spMk id="17" creationId="{C698DE41-55C2-9988-0CCA-AEE95EEFB888}"/>
          </ac:spMkLst>
        </pc:spChg>
        <pc:spChg chg="add mod">
          <ac:chgData name="Samuel Gallego Parra" userId="490edff0a34c63fa" providerId="LiveId" clId="{9BB53524-CBBF-4CB3-A7CF-D3E98FFFAEEB}" dt="2026-05-29T08:50:30.516" v="1302" actId="1076"/>
          <ac:spMkLst>
            <pc:docMk/>
            <pc:sldMk cId="3575525345" sldId="351"/>
            <ac:spMk id="24" creationId="{7D25C01D-F05C-CD16-9014-2D5E3621C1A4}"/>
          </ac:spMkLst>
        </pc:spChg>
        <pc:picChg chg="mod">
          <ac:chgData name="Samuel Gallego Parra" userId="490edff0a34c63fa" providerId="LiveId" clId="{9BB53524-CBBF-4CB3-A7CF-D3E98FFFAEEB}" dt="2026-05-29T08:48:18.987" v="1191" actId="1076"/>
          <ac:picMkLst>
            <pc:docMk/>
            <pc:sldMk cId="3575525345" sldId="351"/>
            <ac:picMk id="3" creationId="{6ACF9B4E-B158-2CC1-EEFC-0ECAB881CA66}"/>
          </ac:picMkLst>
        </pc:picChg>
        <pc:picChg chg="mod">
          <ac:chgData name="Samuel Gallego Parra" userId="490edff0a34c63fa" providerId="LiveId" clId="{9BB53524-CBBF-4CB3-A7CF-D3E98FFFAEEB}" dt="2026-05-29T08:48:24.356" v="1193" actId="1076"/>
          <ac:picMkLst>
            <pc:docMk/>
            <pc:sldMk cId="3575525345" sldId="351"/>
            <ac:picMk id="10" creationId="{8FB72B85-0806-1564-8AAF-9D06DAAF6500}"/>
          </ac:picMkLst>
        </pc:picChg>
        <pc:picChg chg="mod">
          <ac:chgData name="Samuel Gallego Parra" userId="490edff0a34c63fa" providerId="LiveId" clId="{9BB53524-CBBF-4CB3-A7CF-D3E98FFFAEEB}" dt="2026-05-29T08:43:31.539" v="1050" actId="14100"/>
          <ac:picMkLst>
            <pc:docMk/>
            <pc:sldMk cId="3575525345" sldId="351"/>
            <ac:picMk id="15" creationId="{443936A3-6A6C-69BB-8F7D-5E8578B81106}"/>
          </ac:picMkLst>
        </pc:picChg>
        <pc:picChg chg="add mod">
          <ac:chgData name="Samuel Gallego Parra" userId="490edff0a34c63fa" providerId="LiveId" clId="{9BB53524-CBBF-4CB3-A7CF-D3E98FFFAEEB}" dt="2026-05-29T08:48:24.356" v="1193" actId="1076"/>
          <ac:picMkLst>
            <pc:docMk/>
            <pc:sldMk cId="3575525345" sldId="351"/>
            <ac:picMk id="18" creationId="{7C7AD811-57AC-ACE6-BB10-C55E84D9B862}"/>
          </ac:picMkLst>
        </pc:picChg>
        <pc:picChg chg="add mod modCrop">
          <ac:chgData name="Samuel Gallego Parra" userId="490edff0a34c63fa" providerId="LiveId" clId="{9BB53524-CBBF-4CB3-A7CF-D3E98FFFAEEB}" dt="2026-05-29T08:50:27.076" v="1300" actId="1076"/>
          <ac:picMkLst>
            <pc:docMk/>
            <pc:sldMk cId="3575525345" sldId="351"/>
            <ac:picMk id="23" creationId="{E58EBDA3-2264-0BB4-7416-D45B120F21A2}"/>
          </ac:picMkLst>
        </pc:picChg>
      </pc:sldChg>
      <pc:sldChg chg="addSp delSp modSp add mod delAnim modAnim">
        <pc:chgData name="Samuel Gallego Parra" userId="490edff0a34c63fa" providerId="LiveId" clId="{9BB53524-CBBF-4CB3-A7CF-D3E98FFFAEEB}" dt="2026-05-29T15:55:49.179" v="6735" actId="20577"/>
        <pc:sldMkLst>
          <pc:docMk/>
          <pc:sldMk cId="3138846304" sldId="352"/>
        </pc:sldMkLst>
        <pc:spChg chg="mod">
          <ac:chgData name="Samuel Gallego Parra" userId="490edff0a34c63fa" providerId="LiveId" clId="{9BB53524-CBBF-4CB3-A7CF-D3E98FFFAEEB}" dt="2026-05-29T15:55:49.179" v="6735" actId="20577"/>
          <ac:spMkLst>
            <pc:docMk/>
            <pc:sldMk cId="3138846304" sldId="352"/>
            <ac:spMk id="7" creationId="{0714F38B-C955-AB44-6CDA-8526C404C0DE}"/>
          </ac:spMkLst>
        </pc:spChg>
        <pc:spChg chg="mod topLvl">
          <ac:chgData name="Samuel Gallego Parra" userId="490edff0a34c63fa" providerId="LiveId" clId="{9BB53524-CBBF-4CB3-A7CF-D3E98FFFAEEB}" dt="2026-05-29T09:15:19.115" v="2182" actId="1076"/>
          <ac:spMkLst>
            <pc:docMk/>
            <pc:sldMk cId="3138846304" sldId="352"/>
            <ac:spMk id="12" creationId="{37D7E096-2B31-FF8B-A766-6D509449076A}"/>
          </ac:spMkLst>
        </pc:spChg>
        <pc:spChg chg="add mod">
          <ac:chgData name="Samuel Gallego Parra" userId="490edff0a34c63fa" providerId="LiveId" clId="{9BB53524-CBBF-4CB3-A7CF-D3E98FFFAEEB}" dt="2026-05-29T09:17:08.164" v="2201" actId="1076"/>
          <ac:spMkLst>
            <pc:docMk/>
            <pc:sldMk cId="3138846304" sldId="352"/>
            <ac:spMk id="19" creationId="{CF5D2C14-D06A-3FA7-7EBD-E2B1498CD216}"/>
          </ac:spMkLst>
        </pc:spChg>
        <pc:spChg chg="add mod">
          <ac:chgData name="Samuel Gallego Parra" userId="490edff0a34c63fa" providerId="LiveId" clId="{9BB53524-CBBF-4CB3-A7CF-D3E98FFFAEEB}" dt="2026-05-29T09:23:13.773" v="2353" actId="113"/>
          <ac:spMkLst>
            <pc:docMk/>
            <pc:sldMk cId="3138846304" sldId="352"/>
            <ac:spMk id="23" creationId="{F5151ED6-16E1-82E0-86E4-AD8E851CA1CD}"/>
          </ac:spMkLst>
        </pc:spChg>
        <pc:picChg chg="mod topLvl">
          <ac:chgData name="Samuel Gallego Parra" userId="490edff0a34c63fa" providerId="LiveId" clId="{9BB53524-CBBF-4CB3-A7CF-D3E98FFFAEEB}" dt="2026-05-29T09:15:20.203" v="2183" actId="1076"/>
          <ac:picMkLst>
            <pc:docMk/>
            <pc:sldMk cId="3138846304" sldId="352"/>
            <ac:picMk id="2" creationId="{7072B7E9-2DC2-19E8-9011-420221FB8F9F}"/>
          </ac:picMkLst>
        </pc:picChg>
        <pc:picChg chg="mod topLvl">
          <ac:chgData name="Samuel Gallego Parra" userId="490edff0a34c63fa" providerId="LiveId" clId="{9BB53524-CBBF-4CB3-A7CF-D3E98FFFAEEB}" dt="2026-05-29T09:15:10.124" v="2176" actId="1076"/>
          <ac:picMkLst>
            <pc:docMk/>
            <pc:sldMk cId="3138846304" sldId="352"/>
            <ac:picMk id="4" creationId="{D664F80F-9A8F-C020-4F6E-0E7218917D04}"/>
          </ac:picMkLst>
        </pc:picChg>
        <pc:picChg chg="mod topLvl">
          <ac:chgData name="Samuel Gallego Parra" userId="490edff0a34c63fa" providerId="LiveId" clId="{9BB53524-CBBF-4CB3-A7CF-D3E98FFFAEEB}" dt="2026-05-29T09:15:22.084" v="2185" actId="14100"/>
          <ac:picMkLst>
            <pc:docMk/>
            <pc:sldMk cId="3138846304" sldId="352"/>
            <ac:picMk id="8" creationId="{6F6E4F75-97AF-9F87-A10A-1FA16FDFDAB8}"/>
          </ac:picMkLst>
        </pc:picChg>
        <pc:picChg chg="add mod">
          <ac:chgData name="Samuel Gallego Parra" userId="490edff0a34c63fa" providerId="LiveId" clId="{9BB53524-CBBF-4CB3-A7CF-D3E98FFFAEEB}" dt="2026-05-29T09:15:11.172" v="2177" actId="1076"/>
          <ac:picMkLst>
            <pc:docMk/>
            <pc:sldMk cId="3138846304" sldId="352"/>
            <ac:picMk id="14" creationId="{B4B13E3D-78B9-7DD5-55A7-1A08A14C33FA}"/>
          </ac:picMkLst>
        </pc:picChg>
        <pc:picChg chg="add mod">
          <ac:chgData name="Samuel Gallego Parra" userId="490edff0a34c63fa" providerId="LiveId" clId="{9BB53524-CBBF-4CB3-A7CF-D3E98FFFAEEB}" dt="2026-05-29T09:17:05.973" v="2200" actId="1076"/>
          <ac:picMkLst>
            <pc:docMk/>
            <pc:sldMk cId="3138846304" sldId="352"/>
            <ac:picMk id="22" creationId="{209679F7-58E4-0AB0-8E16-0A062D2E3F4D}"/>
          </ac:picMkLst>
        </pc:picChg>
      </pc:sldChg>
      <pc:sldChg chg="addSp delSp modSp add mod addAnim delAnim modAnim modNotesTx">
        <pc:chgData name="Samuel Gallego Parra" userId="490edff0a34c63fa" providerId="LiveId" clId="{9BB53524-CBBF-4CB3-A7CF-D3E98FFFAEEB}" dt="2026-06-03T06:20:43.737" v="7063" actId="20577"/>
        <pc:sldMkLst>
          <pc:docMk/>
          <pc:sldMk cId="1575548176" sldId="353"/>
        </pc:sldMkLst>
        <pc:spChg chg="add mod">
          <ac:chgData name="Samuel Gallego Parra" userId="490edff0a34c63fa" providerId="LiveId" clId="{9BB53524-CBBF-4CB3-A7CF-D3E98FFFAEEB}" dt="2026-06-03T06:20:43.737" v="7063" actId="20577"/>
          <ac:spMkLst>
            <pc:docMk/>
            <pc:sldMk cId="1575548176" sldId="353"/>
            <ac:spMk id="6" creationId="{C00CF125-7776-6B0D-C8F4-BC4FAAF35A94}"/>
          </ac:spMkLst>
        </pc:spChg>
        <pc:spChg chg="mod">
          <ac:chgData name="Samuel Gallego Parra" userId="490edff0a34c63fa" providerId="LiveId" clId="{9BB53524-CBBF-4CB3-A7CF-D3E98FFFAEEB}" dt="2026-05-29T15:55:44.634" v="6733" actId="20577"/>
          <ac:spMkLst>
            <pc:docMk/>
            <pc:sldMk cId="1575548176" sldId="353"/>
            <ac:spMk id="7" creationId="{FEA2BDE3-2E93-BFB6-90D5-2F1794E2EDE6}"/>
          </ac:spMkLst>
        </pc:spChg>
        <pc:spChg chg="add mod">
          <ac:chgData name="Samuel Gallego Parra" userId="490edff0a34c63fa" providerId="LiveId" clId="{9BB53524-CBBF-4CB3-A7CF-D3E98FFFAEEB}" dt="2026-05-29T16:51:53.564" v="6972" actId="20577"/>
          <ac:spMkLst>
            <pc:docMk/>
            <pc:sldMk cId="1575548176" sldId="353"/>
            <ac:spMk id="10" creationId="{520F7335-AE24-B4D7-1FBC-A54DC0B0D857}"/>
          </ac:spMkLst>
        </pc:spChg>
        <pc:spChg chg="add mod">
          <ac:chgData name="Samuel Gallego Parra" userId="490edff0a34c63fa" providerId="LiveId" clId="{9BB53524-CBBF-4CB3-A7CF-D3E98FFFAEEB}" dt="2026-05-29T16:53:06.407" v="7016" actId="1076"/>
          <ac:spMkLst>
            <pc:docMk/>
            <pc:sldMk cId="1575548176" sldId="353"/>
            <ac:spMk id="13" creationId="{0DF3513E-4ECB-A426-FBCB-496D4CBF3F70}"/>
          </ac:spMkLst>
        </pc:spChg>
        <pc:spChg chg="mod">
          <ac:chgData name="Samuel Gallego Parra" userId="490edff0a34c63fa" providerId="LiveId" clId="{9BB53524-CBBF-4CB3-A7CF-D3E98FFFAEEB}" dt="2026-05-29T13:25:09.472" v="3088" actId="20577"/>
          <ac:spMkLst>
            <pc:docMk/>
            <pc:sldMk cId="1575548176" sldId="353"/>
            <ac:spMk id="16" creationId="{AE792E2F-C5D4-508D-1E2C-A61B7DD5C0F4}"/>
          </ac:spMkLst>
        </pc:spChg>
        <pc:spChg chg="add mod">
          <ac:chgData name="Samuel Gallego Parra" userId="490edff0a34c63fa" providerId="LiveId" clId="{9BB53524-CBBF-4CB3-A7CF-D3E98FFFAEEB}" dt="2026-05-29T09:39:07.712" v="2729" actId="164"/>
          <ac:spMkLst>
            <pc:docMk/>
            <pc:sldMk cId="1575548176" sldId="353"/>
            <ac:spMk id="40" creationId="{4DD837A4-94DF-8429-35A2-A2986001D983}"/>
          </ac:spMkLst>
        </pc:spChg>
        <pc:spChg chg="add mod">
          <ac:chgData name="Samuel Gallego Parra" userId="490edff0a34c63fa" providerId="LiveId" clId="{9BB53524-CBBF-4CB3-A7CF-D3E98FFFAEEB}" dt="2026-05-29T09:39:07.712" v="2729" actId="164"/>
          <ac:spMkLst>
            <pc:docMk/>
            <pc:sldMk cId="1575548176" sldId="353"/>
            <ac:spMk id="43" creationId="{F4FEBB41-60AD-18B3-455F-7A465CBC089B}"/>
          </ac:spMkLst>
        </pc:spChg>
        <pc:spChg chg="add mod">
          <ac:chgData name="Samuel Gallego Parra" userId="490edff0a34c63fa" providerId="LiveId" clId="{9BB53524-CBBF-4CB3-A7CF-D3E98FFFAEEB}" dt="2026-05-29T09:45:48.306" v="2873" actId="164"/>
          <ac:spMkLst>
            <pc:docMk/>
            <pc:sldMk cId="1575548176" sldId="353"/>
            <ac:spMk id="51" creationId="{AD682A3B-5D05-454B-C920-4E86C9F6F8F0}"/>
          </ac:spMkLst>
        </pc:spChg>
        <pc:spChg chg="add mod">
          <ac:chgData name="Samuel Gallego Parra" userId="490edff0a34c63fa" providerId="LiveId" clId="{9BB53524-CBBF-4CB3-A7CF-D3E98FFFAEEB}" dt="2026-05-29T09:45:48.306" v="2873" actId="164"/>
          <ac:spMkLst>
            <pc:docMk/>
            <pc:sldMk cId="1575548176" sldId="353"/>
            <ac:spMk id="52" creationId="{A0AA834C-F398-08B0-BE55-E63B552C20D9}"/>
          </ac:spMkLst>
        </pc:spChg>
        <pc:spChg chg="add mod">
          <ac:chgData name="Samuel Gallego Parra" userId="490edff0a34c63fa" providerId="LiveId" clId="{9BB53524-CBBF-4CB3-A7CF-D3E98FFFAEEB}" dt="2026-05-29T16:52:34.342" v="7008" actId="1076"/>
          <ac:spMkLst>
            <pc:docMk/>
            <pc:sldMk cId="1575548176" sldId="353"/>
            <ac:spMk id="60" creationId="{4AF52800-774F-44F7-DC14-37D25C24A037}"/>
          </ac:spMkLst>
        </pc:spChg>
        <pc:grpChg chg="add mod">
          <ac:chgData name="Samuel Gallego Parra" userId="490edff0a34c63fa" providerId="LiveId" clId="{9BB53524-CBBF-4CB3-A7CF-D3E98FFFAEEB}" dt="2026-05-29T16:53:02.646" v="7015" actId="1076"/>
          <ac:grpSpMkLst>
            <pc:docMk/>
            <pc:sldMk cId="1575548176" sldId="353"/>
            <ac:grpSpMk id="44" creationId="{09A837E8-39A4-2BB7-0774-7C4D1F13EB9B}"/>
          </ac:grpSpMkLst>
        </pc:grpChg>
        <pc:grpChg chg="add mod">
          <ac:chgData name="Samuel Gallego Parra" userId="490edff0a34c63fa" providerId="LiveId" clId="{9BB53524-CBBF-4CB3-A7CF-D3E98FFFAEEB}" dt="2026-05-29T09:45:53.570" v="2874" actId="164"/>
          <ac:grpSpMkLst>
            <pc:docMk/>
            <pc:sldMk cId="1575548176" sldId="353"/>
            <ac:grpSpMk id="53" creationId="{1C97FF86-7174-FA4C-9D18-829ED9A1741C}"/>
          </ac:grpSpMkLst>
        </pc:grpChg>
        <pc:grpChg chg="add mod">
          <ac:chgData name="Samuel Gallego Parra" userId="490edff0a34c63fa" providerId="LiveId" clId="{9BB53524-CBBF-4CB3-A7CF-D3E98FFFAEEB}" dt="2026-05-29T16:53:53.733" v="7020" actId="1076"/>
          <ac:grpSpMkLst>
            <pc:docMk/>
            <pc:sldMk cId="1575548176" sldId="353"/>
            <ac:grpSpMk id="54" creationId="{1064ADFE-1B21-286C-441F-86A49FE8B05A}"/>
          </ac:grpSpMkLst>
        </pc:grpChg>
        <pc:grpChg chg="add mod">
          <ac:chgData name="Samuel Gallego Parra" userId="490edff0a34c63fa" providerId="LiveId" clId="{9BB53524-CBBF-4CB3-A7CF-D3E98FFFAEEB}" dt="2026-05-29T16:54:04.270" v="7025" actId="1076"/>
          <ac:grpSpMkLst>
            <pc:docMk/>
            <pc:sldMk cId="1575548176" sldId="353"/>
            <ac:grpSpMk id="61" creationId="{30CD4949-823B-6B00-E22E-525D1127E4DD}"/>
          </ac:grpSpMkLst>
        </pc:grpChg>
        <pc:picChg chg="add mod">
          <ac:chgData name="Samuel Gallego Parra" userId="490edff0a34c63fa" providerId="LiveId" clId="{9BB53524-CBBF-4CB3-A7CF-D3E98FFFAEEB}" dt="2026-05-29T16:51:57.318" v="6974" actId="1076"/>
          <ac:picMkLst>
            <pc:docMk/>
            <pc:sldMk cId="1575548176" sldId="353"/>
            <ac:picMk id="29" creationId="{190CACE6-8E11-9116-6A2B-60BC251362EB}"/>
          </ac:picMkLst>
        </pc:picChg>
        <pc:picChg chg="add mod">
          <ac:chgData name="Samuel Gallego Parra" userId="490edff0a34c63fa" providerId="LiveId" clId="{9BB53524-CBBF-4CB3-A7CF-D3E98FFFAEEB}" dt="2026-05-29T16:52:35.974" v="7009" actId="1076"/>
          <ac:picMkLst>
            <pc:docMk/>
            <pc:sldMk cId="1575548176" sldId="353"/>
            <ac:picMk id="34" creationId="{DFD9B579-BC3C-F754-569A-C3305B3CD408}"/>
          </ac:picMkLst>
        </pc:picChg>
        <pc:picChg chg="add mod">
          <ac:chgData name="Samuel Gallego Parra" userId="490edff0a34c63fa" providerId="LiveId" clId="{9BB53524-CBBF-4CB3-A7CF-D3E98FFFAEEB}" dt="2026-05-29T09:39:07.712" v="2729" actId="164"/>
          <ac:picMkLst>
            <pc:docMk/>
            <pc:sldMk cId="1575548176" sldId="353"/>
            <ac:picMk id="37" creationId="{75E075DA-2000-F070-5783-40DFB206A525}"/>
          </ac:picMkLst>
        </pc:picChg>
        <pc:picChg chg="add mod">
          <ac:chgData name="Samuel Gallego Parra" userId="490edff0a34c63fa" providerId="LiveId" clId="{9BB53524-CBBF-4CB3-A7CF-D3E98FFFAEEB}" dt="2026-05-29T09:45:53.570" v="2874" actId="164"/>
          <ac:picMkLst>
            <pc:docMk/>
            <pc:sldMk cId="1575548176" sldId="353"/>
            <ac:picMk id="48" creationId="{1C939A93-24ED-5929-7223-9E1F34C6B315}"/>
          </ac:picMkLst>
        </pc:picChg>
        <pc:picChg chg="add mod">
          <ac:chgData name="Samuel Gallego Parra" userId="490edff0a34c63fa" providerId="LiveId" clId="{9BB53524-CBBF-4CB3-A7CF-D3E98FFFAEEB}" dt="2026-05-29T09:45:48.306" v="2873" actId="164"/>
          <ac:picMkLst>
            <pc:docMk/>
            <pc:sldMk cId="1575548176" sldId="353"/>
            <ac:picMk id="50" creationId="{BA0C0921-61A0-928F-4B73-31B1C8789A7A}"/>
          </ac:picMkLst>
        </pc:picChg>
        <pc:picChg chg="add mod">
          <ac:chgData name="Samuel Gallego Parra" userId="490edff0a34c63fa" providerId="LiveId" clId="{9BB53524-CBBF-4CB3-A7CF-D3E98FFFAEEB}" dt="2026-05-29T16:53:02.646" v="7015" actId="1076"/>
          <ac:picMkLst>
            <pc:docMk/>
            <pc:sldMk cId="1575548176" sldId="353"/>
            <ac:picMk id="56" creationId="{14B2D97E-5DE8-8240-9CBD-64A15DA415B8}"/>
          </ac:picMkLst>
        </pc:picChg>
        <pc:picChg chg="mod">
          <ac:chgData name="Samuel Gallego Parra" userId="490edff0a34c63fa" providerId="LiveId" clId="{9BB53524-CBBF-4CB3-A7CF-D3E98FFFAEEB}" dt="2026-05-29T16:54:04.270" v="7025" actId="1076"/>
          <ac:picMkLst>
            <pc:docMk/>
            <pc:sldMk cId="1575548176" sldId="353"/>
            <ac:picMk id="62" creationId="{F97D1A83-A3FA-6B49-FC0B-2631D4E34B64}"/>
          </ac:picMkLst>
        </pc:picChg>
        <pc:picChg chg="mod">
          <ac:chgData name="Samuel Gallego Parra" userId="490edff0a34c63fa" providerId="LiveId" clId="{9BB53524-CBBF-4CB3-A7CF-D3E98FFFAEEB}" dt="2026-05-29T16:54:04.270" v="7025" actId="1076"/>
          <ac:picMkLst>
            <pc:docMk/>
            <pc:sldMk cId="1575548176" sldId="353"/>
            <ac:picMk id="63" creationId="{7C496487-B979-146A-5C3C-793C78C7C77E}"/>
          </ac:picMkLst>
        </pc:picChg>
        <pc:picChg chg="add mod">
          <ac:chgData name="Samuel Gallego Parra" userId="490edff0a34c63fa" providerId="LiveId" clId="{9BB53524-CBBF-4CB3-A7CF-D3E98FFFAEEB}" dt="2026-05-29T16:54:46.263" v="7031" actId="1076"/>
          <ac:picMkLst>
            <pc:docMk/>
            <pc:sldMk cId="1575548176" sldId="353"/>
            <ac:picMk id="65" creationId="{2AA0A70C-7289-F712-2DE4-40D6118E9CED}"/>
          </ac:picMkLst>
        </pc:picChg>
        <pc:picChg chg="add mod">
          <ac:chgData name="Samuel Gallego Parra" userId="490edff0a34c63fa" providerId="LiveId" clId="{9BB53524-CBBF-4CB3-A7CF-D3E98FFFAEEB}" dt="2026-05-29T16:54:07.047" v="7026" actId="1076"/>
          <ac:picMkLst>
            <pc:docMk/>
            <pc:sldMk cId="1575548176" sldId="353"/>
            <ac:picMk id="66" creationId="{9525434F-B265-EAF6-1897-23BC06FFAAA1}"/>
          </ac:picMkLst>
        </pc:picChg>
      </pc:sldChg>
      <pc:sldChg chg="addSp delSp modSp add mod delAnim modAnim modNotesTx">
        <pc:chgData name="Samuel Gallego Parra" userId="490edff0a34c63fa" providerId="LiveId" clId="{9BB53524-CBBF-4CB3-A7CF-D3E98FFFAEEB}" dt="2026-05-29T15:55:20.005" v="6727" actId="20577"/>
        <pc:sldMkLst>
          <pc:docMk/>
          <pc:sldMk cId="3859649659" sldId="354"/>
        </pc:sldMkLst>
        <pc:spChg chg="mod">
          <ac:chgData name="Samuel Gallego Parra" userId="490edff0a34c63fa" providerId="LiveId" clId="{9BB53524-CBBF-4CB3-A7CF-D3E98FFFAEEB}" dt="2026-05-29T15:55:20.005" v="6727" actId="20577"/>
          <ac:spMkLst>
            <pc:docMk/>
            <pc:sldMk cId="3859649659" sldId="354"/>
            <ac:spMk id="7" creationId="{565AB8FB-481F-DEBD-EEB4-2AB973D7F1AE}"/>
          </ac:spMkLst>
        </pc:spChg>
        <pc:spChg chg="mod">
          <ac:chgData name="Samuel Gallego Parra" userId="490edff0a34c63fa" providerId="LiveId" clId="{9BB53524-CBBF-4CB3-A7CF-D3E98FFFAEEB}" dt="2026-05-29T13:25:04.211" v="3087" actId="20577"/>
          <ac:spMkLst>
            <pc:docMk/>
            <pc:sldMk cId="3859649659" sldId="354"/>
            <ac:spMk id="16" creationId="{6EFFEFE1-E20F-DB19-DC2E-6B2848967A08}"/>
          </ac:spMkLst>
        </pc:spChg>
        <pc:spChg chg="add mod">
          <ac:chgData name="Samuel Gallego Parra" userId="490edff0a34c63fa" providerId="LiveId" clId="{9BB53524-CBBF-4CB3-A7CF-D3E98FFFAEEB}" dt="2026-05-29T13:51:01.955" v="3532" actId="1076"/>
          <ac:spMkLst>
            <pc:docMk/>
            <pc:sldMk cId="3859649659" sldId="354"/>
            <ac:spMk id="88" creationId="{B6136345-FAF1-F10B-25A2-2D020C619D1E}"/>
          </ac:spMkLst>
        </pc:spChg>
        <pc:spChg chg="add mod">
          <ac:chgData name="Samuel Gallego Parra" userId="490edff0a34c63fa" providerId="LiveId" clId="{9BB53524-CBBF-4CB3-A7CF-D3E98FFFAEEB}" dt="2026-05-29T13:52:32.300" v="3746" actId="20577"/>
          <ac:spMkLst>
            <pc:docMk/>
            <pc:sldMk cId="3859649659" sldId="354"/>
            <ac:spMk id="90" creationId="{3701752C-52FF-4481-E49F-2094F6255A9F}"/>
          </ac:spMkLst>
        </pc:spChg>
        <pc:picChg chg="add mod">
          <ac:chgData name="Samuel Gallego Parra" userId="490edff0a34c63fa" providerId="LiveId" clId="{9BB53524-CBBF-4CB3-A7CF-D3E98FFFAEEB}" dt="2026-05-29T13:50:47.489" v="3527" actId="1076"/>
          <ac:picMkLst>
            <pc:docMk/>
            <pc:sldMk cId="3859649659" sldId="354"/>
            <ac:picMk id="86" creationId="{EEDB5DFA-67AB-F71B-D874-339AB212C6F9}"/>
          </ac:picMkLst>
        </pc:picChg>
        <pc:picChg chg="add mod">
          <ac:chgData name="Samuel Gallego Parra" userId="490edff0a34c63fa" providerId="LiveId" clId="{9BB53524-CBBF-4CB3-A7CF-D3E98FFFAEEB}" dt="2026-05-29T14:05:37.810" v="4127" actId="1076"/>
          <ac:picMkLst>
            <pc:docMk/>
            <pc:sldMk cId="3859649659" sldId="354"/>
            <ac:picMk id="97" creationId="{259B8DCC-E6E4-75F7-A702-1856F2CC92D2}"/>
          </ac:picMkLst>
        </pc:picChg>
        <pc:picChg chg="add mod">
          <ac:chgData name="Samuel Gallego Parra" userId="490edff0a34c63fa" providerId="LiveId" clId="{9BB53524-CBBF-4CB3-A7CF-D3E98FFFAEEB}" dt="2026-05-29T14:06:03.353" v="4133" actId="1076"/>
          <ac:picMkLst>
            <pc:docMk/>
            <pc:sldMk cId="3859649659" sldId="354"/>
            <ac:picMk id="99" creationId="{CB20E0FB-1087-321C-30BA-9119BB5B3A13}"/>
          </ac:picMkLst>
        </pc:picChg>
      </pc:sldChg>
      <pc:sldChg chg="addSp delSp modSp add mod ord addAnim delAnim modAnim modNotesTx">
        <pc:chgData name="Samuel Gallego Parra" userId="490edff0a34c63fa" providerId="LiveId" clId="{9BB53524-CBBF-4CB3-A7CF-D3E98FFFAEEB}" dt="2026-05-29T15:55:25.321" v="6729" actId="20577"/>
        <pc:sldMkLst>
          <pc:docMk/>
          <pc:sldMk cId="2683289047" sldId="355"/>
        </pc:sldMkLst>
        <pc:spChg chg="mod">
          <ac:chgData name="Samuel Gallego Parra" userId="490edff0a34c63fa" providerId="LiveId" clId="{9BB53524-CBBF-4CB3-A7CF-D3E98FFFAEEB}" dt="2026-05-29T15:55:25.321" v="6729" actId="20577"/>
          <ac:spMkLst>
            <pc:docMk/>
            <pc:sldMk cId="2683289047" sldId="355"/>
            <ac:spMk id="7" creationId="{3948C648-B475-5FAE-6198-3CDE99E085EB}"/>
          </ac:spMkLst>
        </pc:spChg>
        <pc:spChg chg="add mod">
          <ac:chgData name="Samuel Gallego Parra" userId="490edff0a34c63fa" providerId="LiveId" clId="{9BB53524-CBBF-4CB3-A7CF-D3E98FFFAEEB}" dt="2026-05-29T13:46:20.952" v="3355" actId="1076"/>
          <ac:spMkLst>
            <pc:docMk/>
            <pc:sldMk cId="2683289047" sldId="355"/>
            <ac:spMk id="37" creationId="{651DF0CD-4C1F-110A-1AD9-AE9B3655D8DC}"/>
          </ac:spMkLst>
        </pc:spChg>
        <pc:spChg chg="add mod">
          <ac:chgData name="Samuel Gallego Parra" userId="490edff0a34c63fa" providerId="LiveId" clId="{9BB53524-CBBF-4CB3-A7CF-D3E98FFFAEEB}" dt="2026-05-29T13:46:30.274" v="3360" actId="1076"/>
          <ac:spMkLst>
            <pc:docMk/>
            <pc:sldMk cId="2683289047" sldId="355"/>
            <ac:spMk id="43" creationId="{19E74025-F74C-0D5E-398E-4B7907D5F222}"/>
          </ac:spMkLst>
        </pc:spChg>
        <pc:spChg chg="add mod">
          <ac:chgData name="Samuel Gallego Parra" userId="490edff0a34c63fa" providerId="LiveId" clId="{9BB53524-CBBF-4CB3-A7CF-D3E98FFFAEEB}" dt="2026-05-29T13:46:26.144" v="3357" actId="1076"/>
          <ac:spMkLst>
            <pc:docMk/>
            <pc:sldMk cId="2683289047" sldId="355"/>
            <ac:spMk id="44" creationId="{6727FB7A-9EFE-694D-5A64-EFBFDBCBDBF8}"/>
          </ac:spMkLst>
        </pc:spChg>
        <pc:spChg chg="add mod">
          <ac:chgData name="Samuel Gallego Parra" userId="490edff0a34c63fa" providerId="LiveId" clId="{9BB53524-CBBF-4CB3-A7CF-D3E98FFFAEEB}" dt="2026-05-29T13:46:18.253" v="3354" actId="1076"/>
          <ac:spMkLst>
            <pc:docMk/>
            <pc:sldMk cId="2683289047" sldId="355"/>
            <ac:spMk id="50" creationId="{B86B981A-C565-584F-BB83-AB32C74C5FC8}"/>
          </ac:spMkLst>
        </pc:spChg>
        <pc:picChg chg="add mod modCrop">
          <ac:chgData name="Samuel Gallego Parra" userId="490edff0a34c63fa" providerId="LiveId" clId="{9BB53524-CBBF-4CB3-A7CF-D3E98FFFAEEB}" dt="2026-05-29T13:46:34.776" v="3361" actId="1076"/>
          <ac:picMkLst>
            <pc:docMk/>
            <pc:sldMk cId="2683289047" sldId="355"/>
            <ac:picMk id="10" creationId="{6D9D782E-0771-C31C-926D-3F5BA48CE361}"/>
          </ac:picMkLst>
        </pc:picChg>
        <pc:picChg chg="add mod">
          <ac:chgData name="Samuel Gallego Parra" userId="490edff0a34c63fa" providerId="LiveId" clId="{9BB53524-CBBF-4CB3-A7CF-D3E98FFFAEEB}" dt="2026-05-29T13:46:26.957" v="3358" actId="1076"/>
          <ac:picMkLst>
            <pc:docMk/>
            <pc:sldMk cId="2683289047" sldId="355"/>
            <ac:picMk id="31" creationId="{AE28D73F-7627-0B31-7FB1-F658C4AB2AC2}"/>
          </ac:picMkLst>
        </pc:picChg>
        <pc:picChg chg="add mod">
          <ac:chgData name="Samuel Gallego Parra" userId="490edff0a34c63fa" providerId="LiveId" clId="{9BB53524-CBBF-4CB3-A7CF-D3E98FFFAEEB}" dt="2026-05-29T13:44:10.330" v="3342" actId="1076"/>
          <ac:picMkLst>
            <pc:docMk/>
            <pc:sldMk cId="2683289047" sldId="355"/>
            <ac:picMk id="34" creationId="{84846EB5-9827-6666-FDF5-57273DCB4AF8}"/>
          </ac:picMkLst>
        </pc:picChg>
        <pc:picChg chg="add mod">
          <ac:chgData name="Samuel Gallego Parra" userId="490edff0a34c63fa" providerId="LiveId" clId="{9BB53524-CBBF-4CB3-A7CF-D3E98FFFAEEB}" dt="2026-05-29T13:46:28.826" v="3359" actId="1076"/>
          <ac:picMkLst>
            <pc:docMk/>
            <pc:sldMk cId="2683289047" sldId="355"/>
            <ac:picMk id="40" creationId="{F6566B89-5D70-C02A-B754-2395F5B69D0D}"/>
          </ac:picMkLst>
        </pc:picChg>
      </pc:sldChg>
      <pc:sldChg chg="addSp modSp add mod ord modAnim modNotesTx">
        <pc:chgData name="Samuel Gallego Parra" userId="490edff0a34c63fa" providerId="LiveId" clId="{9BB53524-CBBF-4CB3-A7CF-D3E98FFFAEEB}" dt="2026-05-29T15:55:39.463" v="6731" actId="20577"/>
        <pc:sldMkLst>
          <pc:docMk/>
          <pc:sldMk cId="2176570267" sldId="356"/>
        </pc:sldMkLst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2" creationId="{1FC483E5-B2A9-1065-E1E6-0CE9454D3EED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3" creationId="{A4F1A5A4-F026-89BB-B69A-960431C88219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6" creationId="{D60710B5-AEAD-F65A-0B95-AC93CC6FF4E5}"/>
          </ac:spMkLst>
        </pc:spChg>
        <pc:spChg chg="mod">
          <ac:chgData name="Samuel Gallego Parra" userId="490edff0a34c63fa" providerId="LiveId" clId="{9BB53524-CBBF-4CB3-A7CF-D3E98FFFAEEB}" dt="2026-05-29T15:55:39.463" v="6731" actId="20577"/>
          <ac:spMkLst>
            <pc:docMk/>
            <pc:sldMk cId="2176570267" sldId="356"/>
            <ac:spMk id="7" creationId="{828B5245-FAFB-599C-ACA7-9831414B693B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8" creationId="{339E2C04-74B9-72CB-C5C4-C314FF8892F5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12" creationId="{1907A095-8799-BCBC-2C2B-4F10115B2A76}"/>
          </ac:spMkLst>
        </pc:spChg>
        <pc:spChg chg="add mod">
          <ac:chgData name="Samuel Gallego Parra" userId="490edff0a34c63fa" providerId="LiveId" clId="{9BB53524-CBBF-4CB3-A7CF-D3E98FFFAEEB}" dt="2026-05-29T13:31:54.233" v="3191" actId="108"/>
          <ac:spMkLst>
            <pc:docMk/>
            <pc:sldMk cId="2176570267" sldId="356"/>
            <ac:spMk id="15" creationId="{C014B477-BFC6-F5C4-FFE1-875E1ED3DF0D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18" creationId="{931A1FC4-264B-2F2C-7DD4-874F2EC0EEAC}"/>
          </ac:spMkLst>
        </pc:spChg>
        <pc:spChg chg="add mod">
          <ac:chgData name="Samuel Gallego Parra" userId="490edff0a34c63fa" providerId="LiveId" clId="{9BB53524-CBBF-4CB3-A7CF-D3E98FFFAEEB}" dt="2026-05-29T13:34:19.137" v="3233" actId="207"/>
          <ac:spMkLst>
            <pc:docMk/>
            <pc:sldMk cId="2176570267" sldId="356"/>
            <ac:spMk id="19" creationId="{FD087E90-E23A-5330-49D6-255F70C19EDA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20" creationId="{3C559768-C94B-8306-B86D-2E2A735B9A49}"/>
          </ac:spMkLst>
        </pc:spChg>
        <pc:spChg chg="add mod ord">
          <ac:chgData name="Samuel Gallego Parra" userId="490edff0a34c63fa" providerId="LiveId" clId="{9BB53524-CBBF-4CB3-A7CF-D3E98FFFAEEB}" dt="2026-05-29T13:37:50.355" v="3282" actId="166"/>
          <ac:spMkLst>
            <pc:docMk/>
            <pc:sldMk cId="2176570267" sldId="356"/>
            <ac:spMk id="21" creationId="{733A1372-4239-BC54-228C-19AB795ED006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22" creationId="{354254FF-46B8-EEB0-7E04-CFB5E491DB70}"/>
          </ac:spMkLst>
        </pc:spChg>
        <pc:spChg chg="add mod">
          <ac:chgData name="Samuel Gallego Parra" userId="490edff0a34c63fa" providerId="LiveId" clId="{9BB53524-CBBF-4CB3-A7CF-D3E98FFFAEEB}" dt="2026-05-29T13:37:03.921" v="3274" actId="1076"/>
          <ac:spMkLst>
            <pc:docMk/>
            <pc:sldMk cId="2176570267" sldId="356"/>
            <ac:spMk id="23" creationId="{6D1E2957-96CD-6D52-3AA9-BFD99DDF31F8}"/>
          </ac:spMkLst>
        </pc:spChg>
        <pc:spChg chg="add mod">
          <ac:chgData name="Samuel Gallego Parra" userId="490edff0a34c63fa" providerId="LiveId" clId="{9BB53524-CBBF-4CB3-A7CF-D3E98FFFAEEB}" dt="2026-05-29T13:38:03.923" v="3285" actId="1076"/>
          <ac:spMkLst>
            <pc:docMk/>
            <pc:sldMk cId="2176570267" sldId="356"/>
            <ac:spMk id="25" creationId="{51352DF4-7547-B196-B21A-805BC767B7D7}"/>
          </ac:spMkLst>
        </pc:spChg>
        <pc:picChg chg="mod modCrop">
          <ac:chgData name="Samuel Gallego Parra" userId="490edff0a34c63fa" providerId="LiveId" clId="{9BB53524-CBBF-4CB3-A7CF-D3E98FFFAEEB}" dt="2026-05-29T13:34:10.496" v="3230" actId="732"/>
          <ac:picMkLst>
            <pc:docMk/>
            <pc:sldMk cId="2176570267" sldId="356"/>
            <ac:picMk id="10" creationId="{B5A99706-870F-3F0D-68A5-594E006060E0}"/>
          </ac:picMkLst>
        </pc:picChg>
        <pc:picChg chg="mod">
          <ac:chgData name="Samuel Gallego Parra" userId="490edff0a34c63fa" providerId="LiveId" clId="{9BB53524-CBBF-4CB3-A7CF-D3E98FFFAEEB}" dt="2026-05-29T13:36:47.823" v="3270" actId="1076"/>
          <ac:picMkLst>
            <pc:docMk/>
            <pc:sldMk cId="2176570267" sldId="356"/>
            <ac:picMk id="11" creationId="{0B74DDCD-38F1-B738-552A-449DB6D922C9}"/>
          </ac:picMkLst>
        </pc:picChg>
        <pc:picChg chg="mod">
          <ac:chgData name="Samuel Gallego Parra" userId="490edff0a34c63fa" providerId="LiveId" clId="{9BB53524-CBBF-4CB3-A7CF-D3E98FFFAEEB}" dt="2026-05-29T13:31:01.623" v="3173" actId="1076"/>
          <ac:picMkLst>
            <pc:docMk/>
            <pc:sldMk cId="2176570267" sldId="356"/>
            <ac:picMk id="13" creationId="{B29D3898-36BC-EEA7-68EF-84AD56A3F226}"/>
          </ac:picMkLst>
        </pc:picChg>
        <pc:picChg chg="add mod">
          <ac:chgData name="Samuel Gallego Parra" userId="490edff0a34c63fa" providerId="LiveId" clId="{9BB53524-CBBF-4CB3-A7CF-D3E98FFFAEEB}" dt="2026-05-29T13:31:43.480" v="3188" actId="14100"/>
          <ac:picMkLst>
            <pc:docMk/>
            <pc:sldMk cId="2176570267" sldId="356"/>
            <ac:picMk id="14" creationId="{8AC7DFEA-ED62-B693-0B1F-B13FF909F0AD}"/>
          </ac:picMkLst>
        </pc:picChg>
        <pc:picChg chg="add mod ord">
          <ac:chgData name="Samuel Gallego Parra" userId="490edff0a34c63fa" providerId="LiveId" clId="{9BB53524-CBBF-4CB3-A7CF-D3E98FFFAEEB}" dt="2026-05-29T13:37:43.863" v="3281" actId="167"/>
          <ac:picMkLst>
            <pc:docMk/>
            <pc:sldMk cId="2176570267" sldId="356"/>
            <ac:picMk id="24" creationId="{6FCF8CFB-FD7F-63CF-E32E-8D4DD082DB30}"/>
          </ac:picMkLst>
        </pc:picChg>
        <pc:picChg chg="mod">
          <ac:chgData name="Samuel Gallego Parra" userId="490edff0a34c63fa" providerId="LiveId" clId="{9BB53524-CBBF-4CB3-A7CF-D3E98FFFAEEB}" dt="2026-05-29T13:31:39.552" v="3186" actId="14100"/>
          <ac:picMkLst>
            <pc:docMk/>
            <pc:sldMk cId="2176570267" sldId="356"/>
            <ac:picMk id="29" creationId="{EA9CB1D8-BFD1-DF74-61BE-DA25D727BA09}"/>
          </ac:picMkLst>
        </pc:picChg>
      </pc:sldChg>
      <pc:sldChg chg="addSp delSp modSp add mod modAnim modNotesTx">
        <pc:chgData name="Samuel Gallego Parra" userId="490edff0a34c63fa" providerId="LiveId" clId="{9BB53524-CBBF-4CB3-A7CF-D3E98FFFAEEB}" dt="2026-05-29T15:55:12.539" v="6725" actId="20577"/>
        <pc:sldMkLst>
          <pc:docMk/>
          <pc:sldMk cId="3585273449" sldId="357"/>
        </pc:sldMkLst>
        <pc:spChg chg="add mod">
          <ac:chgData name="Samuel Gallego Parra" userId="490edff0a34c63fa" providerId="LiveId" clId="{9BB53524-CBBF-4CB3-A7CF-D3E98FFFAEEB}" dt="2026-05-29T13:55:08.428" v="3858" actId="20577"/>
          <ac:spMkLst>
            <pc:docMk/>
            <pc:sldMk cId="3585273449" sldId="357"/>
            <ac:spMk id="6" creationId="{4FD0717D-F6D5-547C-84D9-C16A395F06D7}"/>
          </ac:spMkLst>
        </pc:spChg>
        <pc:spChg chg="mod">
          <ac:chgData name="Samuel Gallego Parra" userId="490edff0a34c63fa" providerId="LiveId" clId="{9BB53524-CBBF-4CB3-A7CF-D3E98FFFAEEB}" dt="2026-05-29T15:55:12.539" v="6725" actId="20577"/>
          <ac:spMkLst>
            <pc:docMk/>
            <pc:sldMk cId="3585273449" sldId="357"/>
            <ac:spMk id="7" creationId="{C8D50FD2-A8DD-8CC1-EEF8-364F0BF99CB9}"/>
          </ac:spMkLst>
        </pc:spChg>
        <pc:spChg chg="add mod">
          <ac:chgData name="Samuel Gallego Parra" userId="490edff0a34c63fa" providerId="LiveId" clId="{9BB53524-CBBF-4CB3-A7CF-D3E98FFFAEEB}" dt="2026-05-29T14:02:07.640" v="4114" actId="113"/>
          <ac:spMkLst>
            <pc:docMk/>
            <pc:sldMk cId="3585273449" sldId="357"/>
            <ac:spMk id="11" creationId="{AFF1FDED-2161-3DBA-FE53-100F919F3894}"/>
          </ac:spMkLst>
        </pc:spChg>
        <pc:spChg chg="add mod ord">
          <ac:chgData name="Samuel Gallego Parra" userId="490edff0a34c63fa" providerId="LiveId" clId="{9BB53524-CBBF-4CB3-A7CF-D3E98FFFAEEB}" dt="2026-05-29T14:01:10.681" v="4057" actId="1076"/>
          <ac:spMkLst>
            <pc:docMk/>
            <pc:sldMk cId="3585273449" sldId="357"/>
            <ac:spMk id="13" creationId="{516748EB-A395-24D1-3325-3946059A8AAC}"/>
          </ac:spMkLst>
        </pc:spChg>
        <pc:spChg chg="mod">
          <ac:chgData name="Samuel Gallego Parra" userId="490edff0a34c63fa" providerId="LiveId" clId="{9BB53524-CBBF-4CB3-A7CF-D3E98FFFAEEB}" dt="2026-05-29T13:57:49.909" v="3984"/>
          <ac:spMkLst>
            <pc:docMk/>
            <pc:sldMk cId="3585273449" sldId="357"/>
            <ac:spMk id="37" creationId="{FC343AB2-902E-CABD-B562-01E85E128392}"/>
          </ac:spMkLst>
        </pc:spChg>
        <pc:spChg chg="mod">
          <ac:chgData name="Samuel Gallego Parra" userId="490edff0a34c63fa" providerId="LiveId" clId="{9BB53524-CBBF-4CB3-A7CF-D3E98FFFAEEB}" dt="2026-05-29T13:57:49.909" v="3984"/>
          <ac:spMkLst>
            <pc:docMk/>
            <pc:sldMk cId="3585273449" sldId="357"/>
            <ac:spMk id="40" creationId="{05E29F4D-03A2-8B9A-2B05-FF07C31DA0F5}"/>
          </ac:spMkLst>
        </pc:spChg>
        <pc:spChg chg="add mod">
          <ac:chgData name="Samuel Gallego Parra" userId="490edff0a34c63fa" providerId="LiveId" clId="{9BB53524-CBBF-4CB3-A7CF-D3E98FFFAEEB}" dt="2026-05-29T14:01:16.633" v="4060" actId="14100"/>
          <ac:spMkLst>
            <pc:docMk/>
            <pc:sldMk cId="3585273449" sldId="357"/>
            <ac:spMk id="51" creationId="{5186D99F-3E7B-0ADF-28AA-B22ADF64DA87}"/>
          </ac:spMkLst>
        </pc:spChg>
        <pc:grpChg chg="add mod">
          <ac:chgData name="Samuel Gallego Parra" userId="490edff0a34c63fa" providerId="LiveId" clId="{9BB53524-CBBF-4CB3-A7CF-D3E98FFFAEEB}" dt="2026-05-29T14:01:14.451" v="4059" actId="1076"/>
          <ac:grpSpMkLst>
            <pc:docMk/>
            <pc:sldMk cId="3585273449" sldId="357"/>
            <ac:grpSpMk id="31" creationId="{DA7BA197-E8C7-CDD6-6B71-C846949BBE63}"/>
          </ac:grpSpMkLst>
        </pc:grpChg>
        <pc:picChg chg="mod">
          <ac:chgData name="Samuel Gallego Parra" userId="490edff0a34c63fa" providerId="LiveId" clId="{9BB53524-CBBF-4CB3-A7CF-D3E98FFFAEEB}" dt="2026-05-29T13:57:49.909" v="3984"/>
          <ac:picMkLst>
            <pc:docMk/>
            <pc:sldMk cId="3585273449" sldId="357"/>
            <ac:picMk id="34" creationId="{F7CC615B-2858-27BA-0F29-67A41E6EDC4E}"/>
          </ac:picMkLst>
        </pc:picChg>
        <pc:picChg chg="add mod">
          <ac:chgData name="Samuel Gallego Parra" userId="490edff0a34c63fa" providerId="LiveId" clId="{9BB53524-CBBF-4CB3-A7CF-D3E98FFFAEEB}" dt="2026-05-29T13:58:17.294" v="3995" actId="1076"/>
          <ac:picMkLst>
            <pc:docMk/>
            <pc:sldMk cId="3585273449" sldId="357"/>
            <ac:picMk id="50" creationId="{8ABAECD1-5334-0D0D-8ADB-8943F3335E1F}"/>
          </ac:picMkLst>
        </pc:picChg>
      </pc:sldChg>
      <pc:sldChg chg="addSp modSp add mod">
        <pc:chgData name="Samuel Gallego Parra" userId="490edff0a34c63fa" providerId="LiveId" clId="{9BB53524-CBBF-4CB3-A7CF-D3E98FFFAEEB}" dt="2026-05-29T15:54:37.728" v="6715" actId="20577"/>
        <pc:sldMkLst>
          <pc:docMk/>
          <pc:sldMk cId="606446453" sldId="358"/>
        </pc:sldMkLst>
        <pc:spChg chg="add mod">
          <ac:chgData name="Samuel Gallego Parra" userId="490edff0a34c63fa" providerId="LiveId" clId="{9BB53524-CBBF-4CB3-A7CF-D3E98FFFAEEB}" dt="2026-05-29T14:19:32.683" v="4520" actId="113"/>
          <ac:spMkLst>
            <pc:docMk/>
            <pc:sldMk cId="606446453" sldId="358"/>
            <ac:spMk id="4" creationId="{BEFBBF2B-7C37-7307-0BA5-7AA519F000E5}"/>
          </ac:spMkLst>
        </pc:spChg>
        <pc:spChg chg="mod">
          <ac:chgData name="Samuel Gallego Parra" userId="490edff0a34c63fa" providerId="LiveId" clId="{9BB53524-CBBF-4CB3-A7CF-D3E98FFFAEEB}" dt="2026-05-29T15:54:37.728" v="6715" actId="20577"/>
          <ac:spMkLst>
            <pc:docMk/>
            <pc:sldMk cId="606446453" sldId="358"/>
            <ac:spMk id="7" creationId="{4D55B745-29AE-E2D9-50F8-3FE99534A9E5}"/>
          </ac:spMkLst>
        </pc:spChg>
        <pc:picChg chg="add mod">
          <ac:chgData name="Samuel Gallego Parra" userId="490edff0a34c63fa" providerId="LiveId" clId="{9BB53524-CBBF-4CB3-A7CF-D3E98FFFAEEB}" dt="2026-05-29T14:18:04.539" v="4440" actId="1076"/>
          <ac:picMkLst>
            <pc:docMk/>
            <pc:sldMk cId="606446453" sldId="358"/>
            <ac:picMk id="2" creationId="{5F9A737A-40AE-F631-1780-8E76A3A86E5F}"/>
          </ac:picMkLst>
        </pc:picChg>
        <pc:picChg chg="add mod">
          <ac:chgData name="Samuel Gallego Parra" userId="490edff0a34c63fa" providerId="LiveId" clId="{9BB53524-CBBF-4CB3-A7CF-D3E98FFFAEEB}" dt="2026-05-29T14:18:04.539" v="4440" actId="1076"/>
          <ac:picMkLst>
            <pc:docMk/>
            <pc:sldMk cId="606446453" sldId="358"/>
            <ac:picMk id="3" creationId="{35857745-8606-25A7-DB16-BC7BAF2091D5}"/>
          </ac:picMkLst>
        </pc:picChg>
      </pc:sldChg>
      <pc:sldChg chg="addSp modSp add mod">
        <pc:chgData name="Samuel Gallego Parra" userId="490edff0a34c63fa" providerId="LiveId" clId="{9BB53524-CBBF-4CB3-A7CF-D3E98FFFAEEB}" dt="2026-05-29T16:10:56.619" v="6746" actId="14100"/>
        <pc:sldMkLst>
          <pc:docMk/>
          <pc:sldMk cId="506714762" sldId="359"/>
        </pc:sldMkLst>
        <pc:spChg chg="add mod">
          <ac:chgData name="Samuel Gallego Parra" userId="490edff0a34c63fa" providerId="LiveId" clId="{9BB53524-CBBF-4CB3-A7CF-D3E98FFFAEEB}" dt="2026-05-29T14:13:47.141" v="4352" actId="20577"/>
          <ac:spMkLst>
            <pc:docMk/>
            <pc:sldMk cId="506714762" sldId="359"/>
            <ac:spMk id="2" creationId="{2BA3EA7D-D190-22E7-C490-FD3584B7292F}"/>
          </ac:spMkLst>
        </pc:spChg>
        <pc:spChg chg="add mod">
          <ac:chgData name="Samuel Gallego Parra" userId="490edff0a34c63fa" providerId="LiveId" clId="{9BB53524-CBBF-4CB3-A7CF-D3E98FFFAEEB}" dt="2026-05-29T14:15:34.795" v="4405" actId="20577"/>
          <ac:spMkLst>
            <pc:docMk/>
            <pc:sldMk cId="506714762" sldId="359"/>
            <ac:spMk id="4" creationId="{A17DE433-A07B-4F45-1C55-E7A8651FBEEF}"/>
          </ac:spMkLst>
        </pc:spChg>
        <pc:spChg chg="mod">
          <ac:chgData name="Samuel Gallego Parra" userId="490edff0a34c63fa" providerId="LiveId" clId="{9BB53524-CBBF-4CB3-A7CF-D3E98FFFAEEB}" dt="2026-05-29T15:54:59.804" v="6719" actId="20577"/>
          <ac:spMkLst>
            <pc:docMk/>
            <pc:sldMk cId="506714762" sldId="359"/>
            <ac:spMk id="7" creationId="{278B8F12-4AFB-7CFD-731D-4BE60B161BEC}"/>
          </ac:spMkLst>
        </pc:spChg>
        <pc:picChg chg="add mod">
          <ac:chgData name="Samuel Gallego Parra" userId="490edff0a34c63fa" providerId="LiveId" clId="{9BB53524-CBBF-4CB3-A7CF-D3E98FFFAEEB}" dt="2026-05-29T14:13:53.499" v="4354" actId="1076"/>
          <ac:picMkLst>
            <pc:docMk/>
            <pc:sldMk cId="506714762" sldId="359"/>
            <ac:picMk id="3" creationId="{9007BAB6-EA16-19D7-E298-E42F314AB288}"/>
          </ac:picMkLst>
        </pc:picChg>
        <pc:picChg chg="add mod">
          <ac:chgData name="Samuel Gallego Parra" userId="490edff0a34c63fa" providerId="LiveId" clId="{9BB53524-CBBF-4CB3-A7CF-D3E98FFFAEEB}" dt="2026-05-29T14:14:12.403" v="4358" actId="1076"/>
          <ac:picMkLst>
            <pc:docMk/>
            <pc:sldMk cId="506714762" sldId="359"/>
            <ac:picMk id="6" creationId="{717F9E80-010E-3478-D67B-5684DB40AC81}"/>
          </ac:picMkLst>
        </pc:picChg>
        <pc:picChg chg="add mod">
          <ac:chgData name="Samuel Gallego Parra" userId="490edff0a34c63fa" providerId="LiveId" clId="{9BB53524-CBBF-4CB3-A7CF-D3E98FFFAEEB}" dt="2026-05-29T14:14:00.815" v="4355"/>
          <ac:picMkLst>
            <pc:docMk/>
            <pc:sldMk cId="506714762" sldId="359"/>
            <ac:picMk id="8" creationId="{8D0E53A6-F723-4DF0-CE85-D1F536CC1C94}"/>
          </ac:picMkLst>
        </pc:picChg>
        <pc:picChg chg="add mod">
          <ac:chgData name="Samuel Gallego Parra" userId="490edff0a34c63fa" providerId="LiveId" clId="{9BB53524-CBBF-4CB3-A7CF-D3E98FFFAEEB}" dt="2026-05-29T16:10:56.619" v="6746" actId="14100"/>
          <ac:picMkLst>
            <pc:docMk/>
            <pc:sldMk cId="506714762" sldId="359"/>
            <ac:picMk id="10" creationId="{E275C0A6-AE9D-9A6E-2358-D0C547057357}"/>
          </ac:picMkLst>
        </pc:picChg>
      </pc:sldChg>
      <pc:sldChg chg="addSp modSp add mod modAnim">
        <pc:chgData name="Samuel Gallego Parra" userId="490edff0a34c63fa" providerId="LiveId" clId="{9BB53524-CBBF-4CB3-A7CF-D3E98FFFAEEB}" dt="2026-05-29T15:55:03.818" v="6721" actId="20577"/>
        <pc:sldMkLst>
          <pc:docMk/>
          <pc:sldMk cId="4051911404" sldId="360"/>
        </pc:sldMkLst>
        <pc:spChg chg="mod">
          <ac:chgData name="Samuel Gallego Parra" userId="490edff0a34c63fa" providerId="LiveId" clId="{9BB53524-CBBF-4CB3-A7CF-D3E98FFFAEEB}" dt="2026-05-29T15:55:03.818" v="6721" actId="20577"/>
          <ac:spMkLst>
            <pc:docMk/>
            <pc:sldMk cId="4051911404" sldId="360"/>
            <ac:spMk id="7" creationId="{19818F33-71A0-DED8-9FE9-2647EA97EE1A}"/>
          </ac:spMkLst>
        </pc:spChg>
        <pc:picChg chg="add mod">
          <ac:chgData name="Samuel Gallego Parra" userId="490edff0a34c63fa" providerId="LiveId" clId="{9BB53524-CBBF-4CB3-A7CF-D3E98FFFAEEB}" dt="2026-05-29T14:12:11.498" v="4303" actId="1076"/>
          <ac:picMkLst>
            <pc:docMk/>
            <pc:sldMk cId="4051911404" sldId="360"/>
            <ac:picMk id="2" creationId="{E8ADA3D0-159B-FF17-BCAF-1EE324768979}"/>
          </ac:picMkLst>
        </pc:picChg>
        <pc:picChg chg="add mod">
          <ac:chgData name="Samuel Gallego Parra" userId="490edff0a34c63fa" providerId="LiveId" clId="{9BB53524-CBBF-4CB3-A7CF-D3E98FFFAEEB}" dt="2026-05-29T14:12:31.113" v="4307" actId="1076"/>
          <ac:picMkLst>
            <pc:docMk/>
            <pc:sldMk cId="4051911404" sldId="360"/>
            <ac:picMk id="4" creationId="{F9B0E936-71A3-F2FB-CAD8-9577DD3EF9A8}"/>
          </ac:picMkLst>
        </pc:picChg>
      </pc:sldChg>
      <pc:sldChg chg="addSp delSp modSp add mod">
        <pc:chgData name="Samuel Gallego Parra" userId="490edff0a34c63fa" providerId="LiveId" clId="{9BB53524-CBBF-4CB3-A7CF-D3E98FFFAEEB}" dt="2026-05-29T15:55:08.158" v="6723" actId="20577"/>
        <pc:sldMkLst>
          <pc:docMk/>
          <pc:sldMk cId="1985215426" sldId="361"/>
        </pc:sldMkLst>
        <pc:spChg chg="ord">
          <ac:chgData name="Samuel Gallego Parra" userId="490edff0a34c63fa" providerId="LiveId" clId="{9BB53524-CBBF-4CB3-A7CF-D3E98FFFAEEB}" dt="2026-05-29T14:06:48.740" v="4196" actId="166"/>
          <ac:spMkLst>
            <pc:docMk/>
            <pc:sldMk cId="1985215426" sldId="361"/>
            <ac:spMk id="6" creationId="{C992FD57-3020-EB34-C382-34E0C89D7F87}"/>
          </ac:spMkLst>
        </pc:spChg>
        <pc:spChg chg="mod">
          <ac:chgData name="Samuel Gallego Parra" userId="490edff0a34c63fa" providerId="LiveId" clId="{9BB53524-CBBF-4CB3-A7CF-D3E98FFFAEEB}" dt="2026-05-29T15:55:08.158" v="6723" actId="20577"/>
          <ac:spMkLst>
            <pc:docMk/>
            <pc:sldMk cId="1985215426" sldId="361"/>
            <ac:spMk id="7" creationId="{AB74C211-BDAF-3647-516C-39B236550FEF}"/>
          </ac:spMkLst>
        </pc:spChg>
        <pc:spChg chg="mod">
          <ac:chgData name="Samuel Gallego Parra" userId="490edff0a34c63fa" providerId="LiveId" clId="{9BB53524-CBBF-4CB3-A7CF-D3E98FFFAEEB}" dt="2026-05-29T14:07:57.122" v="4289" actId="20577"/>
          <ac:spMkLst>
            <pc:docMk/>
            <pc:sldMk cId="1985215426" sldId="361"/>
            <ac:spMk id="11" creationId="{C94BD794-5046-4047-C896-3DEF0F9CAB4C}"/>
          </ac:spMkLst>
        </pc:spChg>
        <pc:picChg chg="add mod">
          <ac:chgData name="Samuel Gallego Parra" userId="490edff0a34c63fa" providerId="LiveId" clId="{9BB53524-CBBF-4CB3-A7CF-D3E98FFFAEEB}" dt="2026-05-29T14:06:45.096" v="4195" actId="1076"/>
          <ac:picMkLst>
            <pc:docMk/>
            <pc:sldMk cId="1985215426" sldId="361"/>
            <ac:picMk id="2" creationId="{8304FE5B-E2AD-5FA5-4491-F87508E6CFAE}"/>
          </ac:picMkLst>
        </pc:picChg>
        <pc:picChg chg="add mod">
          <ac:chgData name="Samuel Gallego Parra" userId="490edff0a34c63fa" providerId="LiveId" clId="{9BB53524-CBBF-4CB3-A7CF-D3E98FFFAEEB}" dt="2026-05-29T14:08:11.306" v="4292" actId="1076"/>
          <ac:picMkLst>
            <pc:docMk/>
            <pc:sldMk cId="1985215426" sldId="361"/>
            <ac:picMk id="3" creationId="{F031DA9D-FC2A-F42E-29C0-7DD651F5F4D1}"/>
          </ac:picMkLst>
        </pc:picChg>
        <pc:picChg chg="add mod">
          <ac:chgData name="Samuel Gallego Parra" userId="490edff0a34c63fa" providerId="LiveId" clId="{9BB53524-CBBF-4CB3-A7CF-D3E98FFFAEEB}" dt="2026-05-29T14:08:13.499" v="4293" actId="1076"/>
          <ac:picMkLst>
            <pc:docMk/>
            <pc:sldMk cId="1985215426" sldId="361"/>
            <ac:picMk id="4" creationId="{1D4E1312-3560-676A-E4DB-680D198460C1}"/>
          </ac:picMkLst>
        </pc:picChg>
      </pc:sldChg>
      <pc:sldChg chg="addSp delSp modSp add mod">
        <pc:chgData name="Samuel Gallego Parra" userId="490edff0a34c63fa" providerId="LiveId" clId="{9BB53524-CBBF-4CB3-A7CF-D3E98FFFAEEB}" dt="2026-05-29T16:10:59.254" v="6747"/>
        <pc:sldMkLst>
          <pc:docMk/>
          <pc:sldMk cId="2449511759" sldId="362"/>
        </pc:sldMkLst>
        <pc:spChg chg="mod">
          <ac:chgData name="Samuel Gallego Parra" userId="490edff0a34c63fa" providerId="LiveId" clId="{9BB53524-CBBF-4CB3-A7CF-D3E98FFFAEEB}" dt="2026-05-29T15:54:43.148" v="6717" actId="20577"/>
          <ac:spMkLst>
            <pc:docMk/>
            <pc:sldMk cId="2449511759" sldId="362"/>
            <ac:spMk id="7" creationId="{96233710-8209-3E35-CDD2-839CDF485C99}"/>
          </ac:spMkLst>
        </pc:spChg>
        <pc:spChg chg="add mod ord">
          <ac:chgData name="Samuel Gallego Parra" userId="490edff0a34c63fa" providerId="LiveId" clId="{9BB53524-CBBF-4CB3-A7CF-D3E98FFFAEEB}" dt="2026-05-29T14:17:17.010" v="4432" actId="14100"/>
          <ac:spMkLst>
            <pc:docMk/>
            <pc:sldMk cId="2449511759" sldId="362"/>
            <ac:spMk id="11" creationId="{C71EBC71-CC17-781E-348A-8D27F9726609}"/>
          </ac:spMkLst>
        </pc:spChg>
        <pc:spChg chg="add mod ord">
          <ac:chgData name="Samuel Gallego Parra" userId="490edff0a34c63fa" providerId="LiveId" clId="{9BB53524-CBBF-4CB3-A7CF-D3E98FFFAEEB}" dt="2026-05-29T14:17:13.218" v="4431" actId="14100"/>
          <ac:spMkLst>
            <pc:docMk/>
            <pc:sldMk cId="2449511759" sldId="362"/>
            <ac:spMk id="12" creationId="{66BD1C1B-4EB3-17BC-73D9-E32583DA2383}"/>
          </ac:spMkLst>
        </pc:spChg>
        <pc:spChg chg="add mod">
          <ac:chgData name="Samuel Gallego Parra" userId="490edff0a34c63fa" providerId="LiveId" clId="{9BB53524-CBBF-4CB3-A7CF-D3E98FFFAEEB}" dt="2026-05-29T14:17:00.996" v="4428" actId="20577"/>
          <ac:spMkLst>
            <pc:docMk/>
            <pc:sldMk cId="2449511759" sldId="362"/>
            <ac:spMk id="13" creationId="{72095FD7-6E71-7BE4-A0C9-8A2FB08EC69B}"/>
          </ac:spMkLst>
        </pc:spChg>
        <pc:picChg chg="add del mod">
          <ac:chgData name="Samuel Gallego Parra" userId="490edff0a34c63fa" providerId="LiveId" clId="{9BB53524-CBBF-4CB3-A7CF-D3E98FFFAEEB}" dt="2026-05-29T14:16:39.499" v="4422" actId="478"/>
          <ac:picMkLst>
            <pc:docMk/>
            <pc:sldMk cId="2449511759" sldId="362"/>
            <ac:picMk id="10" creationId="{64748F41-4DF2-50DE-B90A-EB8F0EC6E853}"/>
          </ac:picMkLst>
        </pc:picChg>
        <pc:picChg chg="add mod">
          <ac:chgData name="Samuel Gallego Parra" userId="490edff0a34c63fa" providerId="LiveId" clId="{9BB53524-CBBF-4CB3-A7CF-D3E98FFFAEEB}" dt="2026-05-29T16:10:59.254" v="6747"/>
          <ac:picMkLst>
            <pc:docMk/>
            <pc:sldMk cId="2449511759" sldId="362"/>
            <ac:picMk id="15" creationId="{403B5402-E59E-75E6-2537-DB8265DB74C2}"/>
          </ac:picMkLst>
        </pc:picChg>
      </pc:sldChg>
      <pc:sldChg chg="addSp modSp add mod">
        <pc:chgData name="Samuel Gallego Parra" userId="490edff0a34c63fa" providerId="LiveId" clId="{9BB53524-CBBF-4CB3-A7CF-D3E98FFFAEEB}" dt="2026-05-29T15:54:24.497" v="6709" actId="20577"/>
        <pc:sldMkLst>
          <pc:docMk/>
          <pc:sldMk cId="3425621234" sldId="363"/>
        </pc:sldMkLst>
        <pc:spChg chg="add mod">
          <ac:chgData name="Samuel Gallego Parra" userId="490edff0a34c63fa" providerId="LiveId" clId="{9BB53524-CBBF-4CB3-A7CF-D3E98FFFAEEB}" dt="2026-05-29T14:22:40.513" v="4797" actId="108"/>
          <ac:spMkLst>
            <pc:docMk/>
            <pc:sldMk cId="3425621234" sldId="363"/>
            <ac:spMk id="2" creationId="{719A7B23-FF04-780D-FBAB-B59286F318F7}"/>
          </ac:spMkLst>
        </pc:spChg>
        <pc:spChg chg="mod">
          <ac:chgData name="Samuel Gallego Parra" userId="490edff0a34c63fa" providerId="LiveId" clId="{9BB53524-CBBF-4CB3-A7CF-D3E98FFFAEEB}" dt="2026-05-29T15:54:24.497" v="6709" actId="20577"/>
          <ac:spMkLst>
            <pc:docMk/>
            <pc:sldMk cId="3425621234" sldId="363"/>
            <ac:spMk id="7" creationId="{19F8B391-D406-862E-8F91-5F00AC5F3CDF}"/>
          </ac:spMkLst>
        </pc:spChg>
        <pc:picChg chg="add mod">
          <ac:chgData name="Samuel Gallego Parra" userId="490edff0a34c63fa" providerId="LiveId" clId="{9BB53524-CBBF-4CB3-A7CF-D3E98FFFAEEB}" dt="2026-05-29T14:22:31.132" v="4795"/>
          <ac:picMkLst>
            <pc:docMk/>
            <pc:sldMk cId="3425621234" sldId="363"/>
            <ac:picMk id="3" creationId="{01AC705A-3091-6617-588F-08989349AA24}"/>
          </ac:picMkLst>
        </pc:picChg>
      </pc:sldChg>
      <pc:sldChg chg="addSp delSp modSp add mod ord">
        <pc:chgData name="Samuel Gallego Parra" userId="490edff0a34c63fa" providerId="LiveId" clId="{9BB53524-CBBF-4CB3-A7CF-D3E98FFFAEEB}" dt="2026-05-29T16:11:05.329" v="6749"/>
        <pc:sldMkLst>
          <pc:docMk/>
          <pc:sldMk cId="4230236859" sldId="364"/>
        </pc:sldMkLst>
        <pc:spChg chg="add mod">
          <ac:chgData name="Samuel Gallego Parra" userId="490edff0a34c63fa" providerId="LiveId" clId="{9BB53524-CBBF-4CB3-A7CF-D3E98FFFAEEB}" dt="2026-05-29T14:23:30.328" v="4804" actId="1076"/>
          <ac:spMkLst>
            <pc:docMk/>
            <pc:sldMk cId="4230236859" sldId="364"/>
            <ac:spMk id="4" creationId="{71BBFBEB-B885-4293-27AF-A6D32BE99E7D}"/>
          </ac:spMkLst>
        </pc:spChg>
        <pc:spChg chg="mod">
          <ac:chgData name="Samuel Gallego Parra" userId="490edff0a34c63fa" providerId="LiveId" clId="{9BB53524-CBBF-4CB3-A7CF-D3E98FFFAEEB}" dt="2026-05-29T15:54:18.526" v="6707" actId="20577"/>
          <ac:spMkLst>
            <pc:docMk/>
            <pc:sldMk cId="4230236859" sldId="364"/>
            <ac:spMk id="7" creationId="{7011D5C7-06A4-C53F-F5F4-365998E94623}"/>
          </ac:spMkLst>
        </pc:spChg>
        <pc:picChg chg="add mod">
          <ac:chgData name="Samuel Gallego Parra" userId="490edff0a34c63fa" providerId="LiveId" clId="{9BB53524-CBBF-4CB3-A7CF-D3E98FFFAEEB}" dt="2026-05-29T14:22:21.950" v="4792"/>
          <ac:picMkLst>
            <pc:docMk/>
            <pc:sldMk cId="4230236859" sldId="364"/>
            <ac:picMk id="2" creationId="{F80E1D10-1ECC-554D-9C4B-676B042B871F}"/>
          </ac:picMkLst>
        </pc:picChg>
        <pc:picChg chg="add mod">
          <ac:chgData name="Samuel Gallego Parra" userId="490edff0a34c63fa" providerId="LiveId" clId="{9BB53524-CBBF-4CB3-A7CF-D3E98FFFAEEB}" dt="2026-05-29T16:11:05.329" v="6749"/>
          <ac:picMkLst>
            <pc:docMk/>
            <pc:sldMk cId="4230236859" sldId="364"/>
            <ac:picMk id="6" creationId="{D636B411-EC0B-381F-7889-926CBA98CA21}"/>
          </ac:picMkLst>
        </pc:picChg>
      </pc:sldChg>
      <pc:sldChg chg="addSp delSp modSp add mod">
        <pc:chgData name="Samuel Gallego Parra" userId="490edff0a34c63fa" providerId="LiveId" clId="{9BB53524-CBBF-4CB3-A7CF-D3E98FFFAEEB}" dt="2026-06-03T09:39:05.779" v="7064"/>
        <pc:sldMkLst>
          <pc:docMk/>
          <pc:sldMk cId="3687877609" sldId="365"/>
        </pc:sldMkLst>
        <pc:spChg chg="add mod">
          <ac:chgData name="Samuel Gallego Parra" userId="490edff0a34c63fa" providerId="LiveId" clId="{9BB53524-CBBF-4CB3-A7CF-D3E98FFFAEEB}" dt="2026-05-29T14:19:55.944" v="4525" actId="108"/>
          <ac:spMkLst>
            <pc:docMk/>
            <pc:sldMk cId="3687877609" sldId="365"/>
            <ac:spMk id="6" creationId="{5DE95696-6B9C-DC09-2765-481BA9ECCBC6}"/>
          </ac:spMkLst>
        </pc:spChg>
        <pc:spChg chg="mod">
          <ac:chgData name="Samuel Gallego Parra" userId="490edff0a34c63fa" providerId="LiveId" clId="{9BB53524-CBBF-4CB3-A7CF-D3E98FFFAEEB}" dt="2026-05-29T15:54:33.347" v="6713" actId="20577"/>
          <ac:spMkLst>
            <pc:docMk/>
            <pc:sldMk cId="3687877609" sldId="365"/>
            <ac:spMk id="7" creationId="{BE1628FE-30B4-82D4-9621-A25DD670C2E9}"/>
          </ac:spMkLst>
        </pc:spChg>
        <pc:spChg chg="add mod">
          <ac:chgData name="Samuel Gallego Parra" userId="490edff0a34c63fa" providerId="LiveId" clId="{9BB53524-CBBF-4CB3-A7CF-D3E98FFFAEEB}" dt="2026-05-29T14:19:49.361" v="4524" actId="108"/>
          <ac:spMkLst>
            <pc:docMk/>
            <pc:sldMk cId="3687877609" sldId="365"/>
            <ac:spMk id="11" creationId="{A6021198-FB67-BE19-F030-37BA24CC9A21}"/>
          </ac:spMkLst>
        </pc:spChg>
        <pc:spChg chg="add mod">
          <ac:chgData name="Samuel Gallego Parra" userId="490edff0a34c63fa" providerId="LiveId" clId="{9BB53524-CBBF-4CB3-A7CF-D3E98FFFAEEB}" dt="2026-05-29T14:20:02.336" v="4527" actId="1076"/>
          <ac:spMkLst>
            <pc:docMk/>
            <pc:sldMk cId="3687877609" sldId="365"/>
            <ac:spMk id="12" creationId="{3129A779-51E6-C73C-53B3-11D585A55885}"/>
          </ac:spMkLst>
        </pc:spChg>
        <pc:spChg chg="add mod">
          <ac:chgData name="Samuel Gallego Parra" userId="490edff0a34c63fa" providerId="LiveId" clId="{9BB53524-CBBF-4CB3-A7CF-D3E98FFFAEEB}" dt="2026-05-29T15:00:25.843" v="6127" actId="313"/>
          <ac:spMkLst>
            <pc:docMk/>
            <pc:sldMk cId="3687877609" sldId="365"/>
            <ac:spMk id="13" creationId="{8B732F70-9622-315A-76BB-88CFC8E99A00}"/>
          </ac:spMkLst>
        </pc:spChg>
        <pc:picChg chg="add mod">
          <ac:chgData name="Samuel Gallego Parra" userId="490edff0a34c63fa" providerId="LiveId" clId="{9BB53524-CBBF-4CB3-A7CF-D3E98FFFAEEB}" dt="2026-05-29T14:19:26.776" v="4519" actId="1076"/>
          <ac:picMkLst>
            <pc:docMk/>
            <pc:sldMk cId="3687877609" sldId="365"/>
            <ac:picMk id="8" creationId="{312C8BCF-B996-0F6F-419B-A81ED8E4AFB4}"/>
          </ac:picMkLst>
        </pc:picChg>
        <pc:picChg chg="add mod">
          <ac:chgData name="Samuel Gallego Parra" userId="490edff0a34c63fa" providerId="LiveId" clId="{9BB53524-CBBF-4CB3-A7CF-D3E98FFFAEEB}" dt="2026-05-29T14:20:08.687" v="4530" actId="1076"/>
          <ac:picMkLst>
            <pc:docMk/>
            <pc:sldMk cId="3687877609" sldId="365"/>
            <ac:picMk id="10" creationId="{7B21EF11-C1AC-2CD8-998F-49750BA9E906}"/>
          </ac:picMkLst>
        </pc:picChg>
        <pc:picChg chg="add mod">
          <ac:chgData name="Samuel Gallego Parra" userId="490edff0a34c63fa" providerId="LiveId" clId="{9BB53524-CBBF-4CB3-A7CF-D3E98FFFAEEB}" dt="2026-05-29T14:19:26.776" v="4519" actId="1076"/>
          <ac:picMkLst>
            <pc:docMk/>
            <pc:sldMk cId="3687877609" sldId="365"/>
            <ac:picMk id="14" creationId="{DED15A21-183F-9B30-96B4-15DAF00C8E2E}"/>
          </ac:picMkLst>
        </pc:picChg>
        <pc:picChg chg="add mod">
          <ac:chgData name="Samuel Gallego Parra" userId="490edff0a34c63fa" providerId="LiveId" clId="{9BB53524-CBBF-4CB3-A7CF-D3E98FFFAEEB}" dt="2026-05-29T14:19:26.776" v="4519" actId="1076"/>
          <ac:picMkLst>
            <pc:docMk/>
            <pc:sldMk cId="3687877609" sldId="365"/>
            <ac:picMk id="15" creationId="{9CC24B72-1BDD-B152-B5B2-5544A112A455}"/>
          </ac:picMkLst>
        </pc:picChg>
        <pc:picChg chg="add mod">
          <ac:chgData name="Samuel Gallego Parra" userId="490edff0a34c63fa" providerId="LiveId" clId="{9BB53524-CBBF-4CB3-A7CF-D3E98FFFAEEB}" dt="2026-06-03T09:39:05.779" v="7064"/>
          <ac:picMkLst>
            <pc:docMk/>
            <pc:sldMk cId="3687877609" sldId="365"/>
            <ac:picMk id="17" creationId="{B5F3BD67-1E9E-68C8-DEC5-24A928B7EC33}"/>
          </ac:picMkLst>
        </pc:picChg>
      </pc:sldChg>
      <pc:sldChg chg="addSp delSp modSp add mod">
        <pc:chgData name="Samuel Gallego Parra" userId="490edff0a34c63fa" providerId="LiveId" clId="{9BB53524-CBBF-4CB3-A7CF-D3E98FFFAEEB}" dt="2026-05-29T16:11:02.608" v="6748"/>
        <pc:sldMkLst>
          <pc:docMk/>
          <pc:sldMk cId="3021327252" sldId="366"/>
        </pc:sldMkLst>
        <pc:spChg chg="mod">
          <ac:chgData name="Samuel Gallego Parra" userId="490edff0a34c63fa" providerId="LiveId" clId="{9BB53524-CBBF-4CB3-A7CF-D3E98FFFAEEB}" dt="2026-05-29T14:21:39.793" v="4787" actId="14100"/>
          <ac:spMkLst>
            <pc:docMk/>
            <pc:sldMk cId="3021327252" sldId="366"/>
            <ac:spMk id="6" creationId="{F729FBA0-6878-6C10-6D27-1730B716D95A}"/>
          </ac:spMkLst>
        </pc:spChg>
        <pc:spChg chg="mod">
          <ac:chgData name="Samuel Gallego Parra" userId="490edff0a34c63fa" providerId="LiveId" clId="{9BB53524-CBBF-4CB3-A7CF-D3E98FFFAEEB}" dt="2026-05-29T15:54:28.422" v="6711" actId="20577"/>
          <ac:spMkLst>
            <pc:docMk/>
            <pc:sldMk cId="3021327252" sldId="366"/>
            <ac:spMk id="7" creationId="{8F87C2D5-D562-DA15-251E-B35E2FCA2A76}"/>
          </ac:spMkLst>
        </pc:spChg>
        <pc:picChg chg="add mod">
          <ac:chgData name="Samuel Gallego Parra" userId="490edff0a34c63fa" providerId="LiveId" clId="{9BB53524-CBBF-4CB3-A7CF-D3E98FFFAEEB}" dt="2026-05-29T14:21:46.688" v="4791" actId="1076"/>
          <ac:picMkLst>
            <pc:docMk/>
            <pc:sldMk cId="3021327252" sldId="366"/>
            <ac:picMk id="2" creationId="{4CB45A2E-5D25-FACD-EA04-E0D20DECE1BE}"/>
          </ac:picMkLst>
        </pc:picChg>
        <pc:picChg chg="add mod">
          <ac:chgData name="Samuel Gallego Parra" userId="490edff0a34c63fa" providerId="LiveId" clId="{9BB53524-CBBF-4CB3-A7CF-D3E98FFFAEEB}" dt="2026-05-29T16:11:02.608" v="6748"/>
          <ac:picMkLst>
            <pc:docMk/>
            <pc:sldMk cId="3021327252" sldId="366"/>
            <ac:picMk id="3" creationId="{D7846E70-1515-A3B0-6953-EE81398358C1}"/>
          </ac:picMkLst>
        </pc:picChg>
        <pc:picChg chg="mod">
          <ac:chgData name="Samuel Gallego Parra" userId="490edff0a34c63fa" providerId="LiveId" clId="{9BB53524-CBBF-4CB3-A7CF-D3E98FFFAEEB}" dt="2026-05-29T14:22:35.448" v="4796" actId="1076"/>
          <ac:picMkLst>
            <pc:docMk/>
            <pc:sldMk cId="3021327252" sldId="366"/>
            <ac:picMk id="14" creationId="{31857327-AA28-C1D8-BBFB-F349F461D8F4}"/>
          </ac:picMkLst>
        </pc:picChg>
      </pc:sldChg>
      <pc:sldChg chg="addSp delSp modSp add mod modAnim">
        <pc:chgData name="Samuel Gallego Parra" userId="490edff0a34c63fa" providerId="LiveId" clId="{9BB53524-CBBF-4CB3-A7CF-D3E98FFFAEEB}" dt="2026-05-29T16:36:04.624" v="6850"/>
        <pc:sldMkLst>
          <pc:docMk/>
          <pc:sldMk cId="2737747047" sldId="367"/>
        </pc:sldMkLst>
        <pc:spChg chg="mod">
          <ac:chgData name="Samuel Gallego Parra" userId="490edff0a34c63fa" providerId="LiveId" clId="{9BB53524-CBBF-4CB3-A7CF-D3E98FFFAEEB}" dt="2026-05-29T15:54:14.129" v="6705" actId="20577"/>
          <ac:spMkLst>
            <pc:docMk/>
            <pc:sldMk cId="2737747047" sldId="367"/>
            <ac:spMk id="7" creationId="{098EC334-9D41-D1E5-769D-9E9A75E0BD5D}"/>
          </ac:spMkLst>
        </pc:spChg>
        <pc:spChg chg="add mod">
          <ac:chgData name="Samuel Gallego Parra" userId="490edff0a34c63fa" providerId="LiveId" clId="{9BB53524-CBBF-4CB3-A7CF-D3E98FFFAEEB}" dt="2026-05-29T16:35:17.802" v="6844" actId="1076"/>
          <ac:spMkLst>
            <pc:docMk/>
            <pc:sldMk cId="2737747047" sldId="367"/>
            <ac:spMk id="11" creationId="{C5DF2DC2-B599-689C-3E0B-47B99F0ABFAC}"/>
          </ac:spMkLst>
        </pc:spChg>
        <pc:spChg chg="mod">
          <ac:chgData name="Samuel Gallego Parra" userId="490edff0a34c63fa" providerId="LiveId" clId="{9BB53524-CBBF-4CB3-A7CF-D3E98FFFAEEB}" dt="2026-05-29T14:29:30.120" v="4855" actId="20577"/>
          <ac:spMkLst>
            <pc:docMk/>
            <pc:sldMk cId="2737747047" sldId="367"/>
            <ac:spMk id="16" creationId="{2C542FC1-AB7E-69C0-6078-E293795C86DB}"/>
          </ac:spMkLst>
        </pc:spChg>
        <pc:picChg chg="add mod">
          <ac:chgData name="Samuel Gallego Parra" userId="490edff0a34c63fa" providerId="LiveId" clId="{9BB53524-CBBF-4CB3-A7CF-D3E98FFFAEEB}" dt="2026-05-29T16:35:16.210" v="6843" actId="1076"/>
          <ac:picMkLst>
            <pc:docMk/>
            <pc:sldMk cId="2737747047" sldId="367"/>
            <ac:picMk id="3" creationId="{22ACB58E-CD82-81DD-5307-77724995AA0F}"/>
          </ac:picMkLst>
        </pc:picChg>
        <pc:picChg chg="add mod">
          <ac:chgData name="Samuel Gallego Parra" userId="490edff0a34c63fa" providerId="LiveId" clId="{9BB53524-CBBF-4CB3-A7CF-D3E98FFFAEEB}" dt="2026-05-29T16:35:16.210" v="6843" actId="1076"/>
          <ac:picMkLst>
            <pc:docMk/>
            <pc:sldMk cId="2737747047" sldId="367"/>
            <ac:picMk id="6" creationId="{62506B45-4EA2-94EE-CE3F-9265090ABE7E}"/>
          </ac:picMkLst>
        </pc:picChg>
        <pc:picChg chg="add mod">
          <ac:chgData name="Samuel Gallego Parra" userId="490edff0a34c63fa" providerId="LiveId" clId="{9BB53524-CBBF-4CB3-A7CF-D3E98FFFAEEB}" dt="2026-05-29T16:35:16.210" v="6843" actId="1076"/>
          <ac:picMkLst>
            <pc:docMk/>
            <pc:sldMk cId="2737747047" sldId="367"/>
            <ac:picMk id="8" creationId="{280C5E5D-EF68-0E29-6600-3F03C2D1781D}"/>
          </ac:picMkLst>
        </pc:picChg>
        <pc:picChg chg="add mod">
          <ac:chgData name="Samuel Gallego Parra" userId="490edff0a34c63fa" providerId="LiveId" clId="{9BB53524-CBBF-4CB3-A7CF-D3E98FFFAEEB}" dt="2026-05-29T16:35:16.210" v="6843" actId="1076"/>
          <ac:picMkLst>
            <pc:docMk/>
            <pc:sldMk cId="2737747047" sldId="367"/>
            <ac:picMk id="10" creationId="{9BC51A0C-4AED-7F10-13AB-FC53319F9C3D}"/>
          </ac:picMkLst>
        </pc:picChg>
        <pc:picChg chg="add mod">
          <ac:chgData name="Samuel Gallego Parra" userId="490edff0a34c63fa" providerId="LiveId" clId="{9BB53524-CBBF-4CB3-A7CF-D3E98FFFAEEB}" dt="2026-05-29T16:35:11.050" v="6842" actId="1076"/>
          <ac:picMkLst>
            <pc:docMk/>
            <pc:sldMk cId="2737747047" sldId="367"/>
            <ac:picMk id="24" creationId="{B20CEF39-7A25-DE26-ECC6-668EBDDB4E2A}"/>
          </ac:picMkLst>
        </pc:picChg>
        <pc:picChg chg="add mod">
          <ac:chgData name="Samuel Gallego Parra" userId="490edff0a34c63fa" providerId="LiveId" clId="{9BB53524-CBBF-4CB3-A7CF-D3E98FFFAEEB}" dt="2026-05-29T16:35:39.249" v="6846" actId="1076"/>
          <ac:picMkLst>
            <pc:docMk/>
            <pc:sldMk cId="2737747047" sldId="367"/>
            <ac:picMk id="25" creationId="{E6BE4F12-F173-C7A8-C9D8-D49534368D65}"/>
          </ac:picMkLst>
        </pc:picChg>
      </pc:sldChg>
      <pc:sldChg chg="addSp delSp modSp add mod">
        <pc:chgData name="Samuel Gallego Parra" userId="490edff0a34c63fa" providerId="LiveId" clId="{9BB53524-CBBF-4CB3-A7CF-D3E98FFFAEEB}" dt="2026-05-29T15:54:08.069" v="6703" actId="20577"/>
        <pc:sldMkLst>
          <pc:docMk/>
          <pc:sldMk cId="2952618238" sldId="369"/>
        </pc:sldMkLst>
        <pc:spChg chg="mod">
          <ac:chgData name="Samuel Gallego Parra" userId="490edff0a34c63fa" providerId="LiveId" clId="{9BB53524-CBBF-4CB3-A7CF-D3E98FFFAEEB}" dt="2026-05-29T15:54:08.069" v="6703" actId="20577"/>
          <ac:spMkLst>
            <pc:docMk/>
            <pc:sldMk cId="2952618238" sldId="369"/>
            <ac:spMk id="7" creationId="{0DB0D871-E28D-F104-ACDE-C6989306567C}"/>
          </ac:spMkLst>
        </pc:spChg>
        <pc:spChg chg="add mod">
          <ac:chgData name="Samuel Gallego Parra" userId="490edff0a34c63fa" providerId="LiveId" clId="{9BB53524-CBBF-4CB3-A7CF-D3E98FFFAEEB}" dt="2026-05-29T14:53:03.672" v="5580" actId="1076"/>
          <ac:spMkLst>
            <pc:docMk/>
            <pc:sldMk cId="2952618238" sldId="369"/>
            <ac:spMk id="15" creationId="{8CFD4980-BBA8-2E63-B634-2345EA8475E1}"/>
          </ac:spMkLst>
        </pc:spChg>
        <pc:picChg chg="add mod">
          <ac:chgData name="Samuel Gallego Parra" userId="490edff0a34c63fa" providerId="LiveId" clId="{9BB53524-CBBF-4CB3-A7CF-D3E98FFFAEEB}" dt="2026-05-29T14:51:18.249" v="5468" actId="1076"/>
          <ac:picMkLst>
            <pc:docMk/>
            <pc:sldMk cId="2952618238" sldId="369"/>
            <ac:picMk id="2" creationId="{4746FF94-2C78-D660-262B-E6CBACF2AEA6}"/>
          </ac:picMkLst>
        </pc:picChg>
        <pc:picChg chg="add mod">
          <ac:chgData name="Samuel Gallego Parra" userId="490edff0a34c63fa" providerId="LiveId" clId="{9BB53524-CBBF-4CB3-A7CF-D3E98FFFAEEB}" dt="2026-05-29T14:51:18.249" v="5468" actId="1076"/>
          <ac:picMkLst>
            <pc:docMk/>
            <pc:sldMk cId="2952618238" sldId="369"/>
            <ac:picMk id="4" creationId="{596C7AA9-1148-0228-FD17-A19E6E5A0D65}"/>
          </ac:picMkLst>
        </pc:picChg>
        <pc:picChg chg="add mod">
          <ac:chgData name="Samuel Gallego Parra" userId="490edff0a34c63fa" providerId="LiveId" clId="{9BB53524-CBBF-4CB3-A7CF-D3E98FFFAEEB}" dt="2026-05-29T14:51:18.249" v="5468" actId="1076"/>
          <ac:picMkLst>
            <pc:docMk/>
            <pc:sldMk cId="2952618238" sldId="369"/>
            <ac:picMk id="12" creationId="{338F66B1-A4B6-C95C-8A82-AB89E15017A9}"/>
          </ac:picMkLst>
        </pc:picChg>
        <pc:picChg chg="add mod">
          <ac:chgData name="Samuel Gallego Parra" userId="490edff0a34c63fa" providerId="LiveId" clId="{9BB53524-CBBF-4CB3-A7CF-D3E98FFFAEEB}" dt="2026-05-29T14:51:18.249" v="5468" actId="1076"/>
          <ac:picMkLst>
            <pc:docMk/>
            <pc:sldMk cId="2952618238" sldId="369"/>
            <ac:picMk id="13" creationId="{1ED014A0-75A2-5B6C-BFF5-1F0E3C06DB89}"/>
          </ac:picMkLst>
        </pc:picChg>
        <pc:picChg chg="add mod">
          <ac:chgData name="Samuel Gallego Parra" userId="490edff0a34c63fa" providerId="LiveId" clId="{9BB53524-CBBF-4CB3-A7CF-D3E98FFFAEEB}" dt="2026-05-29T14:51:18.249" v="5468" actId="1076"/>
          <ac:picMkLst>
            <pc:docMk/>
            <pc:sldMk cId="2952618238" sldId="369"/>
            <ac:picMk id="14" creationId="{6F29B5EA-E4B2-0195-5596-FBC178A26481}"/>
          </ac:picMkLst>
        </pc:picChg>
      </pc:sldChg>
      <pc:sldChg chg="addSp delSp modSp add mod">
        <pc:chgData name="Samuel Gallego Parra" userId="490edff0a34c63fa" providerId="LiveId" clId="{9BB53524-CBBF-4CB3-A7CF-D3E98FFFAEEB}" dt="2026-05-29T15:54:04.565" v="6701" actId="20577"/>
        <pc:sldMkLst>
          <pc:docMk/>
          <pc:sldMk cId="4056914499" sldId="370"/>
        </pc:sldMkLst>
        <pc:spChg chg="add mod">
          <ac:chgData name="Samuel Gallego Parra" userId="490edff0a34c63fa" providerId="LiveId" clId="{9BB53524-CBBF-4CB3-A7CF-D3E98FFFAEEB}" dt="2026-05-29T14:52:36.343" v="5573"/>
          <ac:spMkLst>
            <pc:docMk/>
            <pc:sldMk cId="4056914499" sldId="370"/>
            <ac:spMk id="3" creationId="{93147ED7-B3B5-E9E0-EAE6-3A3E06DE90CB}"/>
          </ac:spMkLst>
        </pc:spChg>
        <pc:spChg chg="mod">
          <ac:chgData name="Samuel Gallego Parra" userId="490edff0a34c63fa" providerId="LiveId" clId="{9BB53524-CBBF-4CB3-A7CF-D3E98FFFAEEB}" dt="2026-05-29T15:54:04.565" v="6701" actId="20577"/>
          <ac:spMkLst>
            <pc:docMk/>
            <pc:sldMk cId="4056914499" sldId="370"/>
            <ac:spMk id="7" creationId="{E27CFBA3-C1B7-C6C7-A282-5B90125A654B}"/>
          </ac:spMkLst>
        </pc:spChg>
        <pc:spChg chg="mod">
          <ac:chgData name="Samuel Gallego Parra" userId="490edff0a34c63fa" providerId="LiveId" clId="{9BB53524-CBBF-4CB3-A7CF-D3E98FFFAEEB}" dt="2026-05-29T14:52:36.343" v="5573"/>
          <ac:spMkLst>
            <pc:docMk/>
            <pc:sldMk cId="4056914499" sldId="370"/>
            <ac:spMk id="11" creationId="{251853DD-BA4A-678E-2D75-823481A45F84}"/>
          </ac:spMkLst>
        </pc:spChg>
        <pc:spChg chg="add mod">
          <ac:chgData name="Samuel Gallego Parra" userId="490edff0a34c63fa" providerId="LiveId" clId="{9BB53524-CBBF-4CB3-A7CF-D3E98FFFAEEB}" dt="2026-05-29T14:52:36.343" v="5573"/>
          <ac:spMkLst>
            <pc:docMk/>
            <pc:sldMk cId="4056914499" sldId="370"/>
            <ac:spMk id="20" creationId="{B70A710A-EB87-5DC7-355B-4BD551024D2E}"/>
          </ac:spMkLst>
        </pc:spChg>
        <pc:spChg chg="add mod">
          <ac:chgData name="Samuel Gallego Parra" userId="490edff0a34c63fa" providerId="LiveId" clId="{9BB53524-CBBF-4CB3-A7CF-D3E98FFFAEEB}" dt="2026-05-29T14:52:48.960" v="5577" actId="1076"/>
          <ac:spMkLst>
            <pc:docMk/>
            <pc:sldMk cId="4056914499" sldId="370"/>
            <ac:spMk id="21" creationId="{9A108002-1DD3-2583-914A-69FA68FFA718}"/>
          </ac:spMkLst>
        </pc:spChg>
        <pc:spChg chg="add mod">
          <ac:chgData name="Samuel Gallego Parra" userId="490edff0a34c63fa" providerId="LiveId" clId="{9BB53524-CBBF-4CB3-A7CF-D3E98FFFAEEB}" dt="2026-05-29T14:54:35.800" v="5736" actId="1076"/>
          <ac:spMkLst>
            <pc:docMk/>
            <pc:sldMk cId="4056914499" sldId="370"/>
            <ac:spMk id="22" creationId="{6F41A552-AA98-6948-17A1-0B849591929A}"/>
          </ac:spMkLst>
        </pc:spChg>
        <pc:grpChg chg="add mod">
          <ac:chgData name="Samuel Gallego Parra" userId="490edff0a34c63fa" providerId="LiveId" clId="{9BB53524-CBBF-4CB3-A7CF-D3E98FFFAEEB}" dt="2026-05-29T14:52:36.343" v="5573"/>
          <ac:grpSpMkLst>
            <pc:docMk/>
            <pc:sldMk cId="4056914499" sldId="370"/>
            <ac:grpSpMk id="8" creationId="{92E394CA-2EB3-B5BD-16F0-19CEB32435AC}"/>
          </ac:grpSpMkLst>
        </pc:grpChg>
        <pc:picChg chg="add mod">
          <ac:chgData name="Samuel Gallego Parra" userId="490edff0a34c63fa" providerId="LiveId" clId="{9BB53524-CBBF-4CB3-A7CF-D3E98FFFAEEB}" dt="2026-05-29T14:52:36.343" v="5573"/>
          <ac:picMkLst>
            <pc:docMk/>
            <pc:sldMk cId="4056914499" sldId="370"/>
            <ac:picMk id="6" creationId="{0EFE5C02-35E5-F626-FD37-B9F6C0707784}"/>
          </ac:picMkLst>
        </pc:picChg>
        <pc:picChg chg="mod">
          <ac:chgData name="Samuel Gallego Parra" userId="490edff0a34c63fa" providerId="LiveId" clId="{9BB53524-CBBF-4CB3-A7CF-D3E98FFFAEEB}" dt="2026-05-29T14:52:36.343" v="5573"/>
          <ac:picMkLst>
            <pc:docMk/>
            <pc:sldMk cId="4056914499" sldId="370"/>
            <ac:picMk id="10" creationId="{E8970E20-D152-5602-98DF-EA1D930CCB57}"/>
          </ac:picMkLst>
        </pc:picChg>
        <pc:picChg chg="add mod">
          <ac:chgData name="Samuel Gallego Parra" userId="490edff0a34c63fa" providerId="LiveId" clId="{9BB53524-CBBF-4CB3-A7CF-D3E98FFFAEEB}" dt="2026-05-29T14:52:36.343" v="5573"/>
          <ac:picMkLst>
            <pc:docMk/>
            <pc:sldMk cId="4056914499" sldId="370"/>
            <ac:picMk id="17" creationId="{79A5E290-98FC-E3FB-CE64-FD75DBEBF70B}"/>
          </ac:picMkLst>
        </pc:picChg>
        <pc:picChg chg="add mod">
          <ac:chgData name="Samuel Gallego Parra" userId="490edff0a34c63fa" providerId="LiveId" clId="{9BB53524-CBBF-4CB3-A7CF-D3E98FFFAEEB}" dt="2026-05-29T14:52:41.592" v="5575" actId="1076"/>
          <ac:picMkLst>
            <pc:docMk/>
            <pc:sldMk cId="4056914499" sldId="370"/>
            <ac:picMk id="18" creationId="{F3ADB51F-FF1F-9F1E-E93A-65F97D652FAD}"/>
          </ac:picMkLst>
        </pc:picChg>
        <pc:picChg chg="add mod">
          <ac:chgData name="Samuel Gallego Parra" userId="490edff0a34c63fa" providerId="LiveId" clId="{9BB53524-CBBF-4CB3-A7CF-D3E98FFFAEEB}" dt="2026-05-29T14:52:43.616" v="5576" actId="14100"/>
          <ac:picMkLst>
            <pc:docMk/>
            <pc:sldMk cId="4056914499" sldId="370"/>
            <ac:picMk id="19" creationId="{DAC2D190-1472-9E27-911D-302A56C37A82}"/>
          </ac:picMkLst>
        </pc:picChg>
      </pc:sldChg>
      <pc:sldChg chg="addSp delSp modSp add mod delAnim modAnim">
        <pc:chgData name="Samuel Gallego Parra" userId="490edff0a34c63fa" providerId="LiveId" clId="{9BB53524-CBBF-4CB3-A7CF-D3E98FFFAEEB}" dt="2026-05-29T15:54:00.954" v="6699" actId="20577"/>
        <pc:sldMkLst>
          <pc:docMk/>
          <pc:sldMk cId="2363859927" sldId="371"/>
        </pc:sldMkLst>
        <pc:spChg chg="mod">
          <ac:chgData name="Samuel Gallego Parra" userId="490edff0a34c63fa" providerId="LiveId" clId="{9BB53524-CBBF-4CB3-A7CF-D3E98FFFAEEB}" dt="2026-05-29T15:54:00.954" v="6699" actId="20577"/>
          <ac:spMkLst>
            <pc:docMk/>
            <pc:sldMk cId="2363859927" sldId="371"/>
            <ac:spMk id="7" creationId="{F65FF9DB-ACA9-BEB4-3D52-6E4E217417DB}"/>
          </ac:spMkLst>
        </pc:spChg>
        <pc:spChg chg="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13" creationId="{593F39FE-A86C-83AA-53F9-58460D9D0BAF}"/>
          </ac:spMkLst>
        </pc:spChg>
        <pc:spChg chg="add 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15" creationId="{ABBE9440-F28A-4ACF-0626-D3C93DF239E9}"/>
          </ac:spMkLst>
        </pc:spChg>
        <pc:spChg chg="add 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23" creationId="{A9090054-9F7E-1AD9-6061-F35DA708921D}"/>
          </ac:spMkLst>
        </pc:spChg>
        <pc:spChg chg="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26" creationId="{27801CDD-FEF5-D2D9-7A53-5ED132E6BE64}"/>
          </ac:spMkLst>
        </pc:spChg>
        <pc:spChg chg="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32" creationId="{E22A510A-AEEF-707C-0582-D4EFFA43203F}"/>
          </ac:spMkLst>
        </pc:spChg>
        <pc:spChg chg="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34" creationId="{6CCA4182-F74F-A023-9D16-747C2A01539E}"/>
          </ac:spMkLst>
        </pc:spChg>
        <pc:spChg chg="add 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37" creationId="{2C593AED-429E-93CB-2172-BAF77E89E2E7}"/>
          </ac:spMkLst>
        </pc:spChg>
        <pc:spChg chg="add 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40" creationId="{37EB8143-6664-5188-071F-141884F23A45}"/>
          </ac:spMkLst>
        </pc:spChg>
        <pc:spChg chg="add mod">
          <ac:chgData name="Samuel Gallego Parra" userId="490edff0a34c63fa" providerId="LiveId" clId="{9BB53524-CBBF-4CB3-A7CF-D3E98FFFAEEB}" dt="2026-05-29T14:54:43.775" v="5737"/>
          <ac:spMkLst>
            <pc:docMk/>
            <pc:sldMk cId="2363859927" sldId="371"/>
            <ac:spMk id="43" creationId="{A8D8E986-F452-4DDC-6FF5-92F60A88BC78}"/>
          </ac:spMkLst>
        </pc:spChg>
        <pc:spChg chg="add mod">
          <ac:chgData name="Samuel Gallego Parra" userId="490edff0a34c63fa" providerId="LiveId" clId="{9BB53524-CBBF-4CB3-A7CF-D3E98FFFAEEB}" dt="2026-05-29T14:58:53.170" v="6000" actId="20577"/>
          <ac:spMkLst>
            <pc:docMk/>
            <pc:sldMk cId="2363859927" sldId="371"/>
            <ac:spMk id="44" creationId="{F3666381-D14F-60CA-F4F9-D965460F94D6}"/>
          </ac:spMkLst>
        </pc:spChg>
      </pc:sldChg>
      <pc:sldChg chg="addSp delSp modSp add mod delAnim modAnim">
        <pc:chgData name="Samuel Gallego Parra" userId="490edff0a34c63fa" providerId="LiveId" clId="{9BB53524-CBBF-4CB3-A7CF-D3E98FFFAEEB}" dt="2026-05-29T15:53:50.408" v="6695" actId="20577"/>
        <pc:sldMkLst>
          <pc:docMk/>
          <pc:sldMk cId="3802798281" sldId="372"/>
        </pc:sldMkLst>
        <pc:spChg chg="mod">
          <ac:chgData name="Samuel Gallego Parra" userId="490edff0a34c63fa" providerId="LiveId" clId="{9BB53524-CBBF-4CB3-A7CF-D3E98FFFAEEB}" dt="2026-05-29T15:53:50.408" v="6695" actId="20577"/>
          <ac:spMkLst>
            <pc:docMk/>
            <pc:sldMk cId="3802798281" sldId="372"/>
            <ac:spMk id="7" creationId="{3AD1177E-5850-734A-49C8-23F9E8BB4B6D}"/>
          </ac:spMkLst>
        </pc:spChg>
        <pc:spChg chg="add mod">
          <ac:chgData name="Samuel Gallego Parra" userId="490edff0a34c63fa" providerId="LiveId" clId="{9BB53524-CBBF-4CB3-A7CF-D3E98FFFAEEB}" dt="2026-05-29T14:59:50.331" v="6124" actId="20577"/>
          <ac:spMkLst>
            <pc:docMk/>
            <pc:sldMk cId="3802798281" sldId="372"/>
            <ac:spMk id="14" creationId="{E89035A1-8EA0-92C8-19A5-C4E942412873}"/>
          </ac:spMkLst>
        </pc:sp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3" creationId="{E80DE706-94FA-8EF2-DC6D-6CB1F6510D03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4" creationId="{CEEEAEC1-6F1B-4ABD-08D8-0902CD041C8B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6" creationId="{2C4B4E16-8419-24DC-771B-330BDFAC18CD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8" creationId="{6E431A87-375B-9D80-826E-AE1393CD8D76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10" creationId="{E8617F8A-E826-FF0C-EB7C-60B0A1754701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11" creationId="{EC985C5D-C728-42E1-3D3B-CDA21A32822D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12" creationId="{F977852E-692C-4386-90AD-80D675A0BD8D}"/>
          </ac:picMkLst>
        </pc:picChg>
        <pc:picChg chg="add mod">
          <ac:chgData name="Samuel Gallego Parra" userId="490edff0a34c63fa" providerId="LiveId" clId="{9BB53524-CBBF-4CB3-A7CF-D3E98FFFAEEB}" dt="2026-05-29T14:58:44.840" v="5997" actId="1076"/>
          <ac:picMkLst>
            <pc:docMk/>
            <pc:sldMk cId="3802798281" sldId="372"/>
            <ac:picMk id="13" creationId="{69AB1D4E-324B-08CC-47CA-02C4403EBFE4}"/>
          </ac:picMkLst>
        </pc:picChg>
      </pc:sldChg>
      <pc:sldChg chg="addSp modSp add mod ord">
        <pc:chgData name="Samuel Gallego Parra" userId="490edff0a34c63fa" providerId="LiveId" clId="{9BB53524-CBBF-4CB3-A7CF-D3E98FFFAEEB}" dt="2026-05-29T15:53:54.551" v="6697" actId="20577"/>
        <pc:sldMkLst>
          <pc:docMk/>
          <pc:sldMk cId="2979342660" sldId="373"/>
        </pc:sldMkLst>
        <pc:spChg chg="add mod">
          <ac:chgData name="Samuel Gallego Parra" userId="490edff0a34c63fa" providerId="LiveId" clId="{9BB53524-CBBF-4CB3-A7CF-D3E98FFFAEEB}" dt="2026-05-29T14:56:32.265" v="5877" actId="1076"/>
          <ac:spMkLst>
            <pc:docMk/>
            <pc:sldMk cId="2979342660" sldId="373"/>
            <ac:spMk id="4" creationId="{D52D7479-B7C6-7B58-02CF-2DB331131687}"/>
          </ac:spMkLst>
        </pc:spChg>
        <pc:spChg chg="mod">
          <ac:chgData name="Samuel Gallego Parra" userId="490edff0a34c63fa" providerId="LiveId" clId="{9BB53524-CBBF-4CB3-A7CF-D3E98FFFAEEB}" dt="2026-05-29T15:53:54.551" v="6697" actId="20577"/>
          <ac:spMkLst>
            <pc:docMk/>
            <pc:sldMk cId="2979342660" sldId="373"/>
            <ac:spMk id="7" creationId="{9AC9CFA2-5C56-0710-C548-6E4B8935F9D1}"/>
          </ac:spMkLst>
        </pc:spChg>
        <pc:spChg chg="add mod">
          <ac:chgData name="Samuel Gallego Parra" userId="490edff0a34c63fa" providerId="LiveId" clId="{9BB53524-CBBF-4CB3-A7CF-D3E98FFFAEEB}" dt="2026-05-29T14:56:32.265" v="5877" actId="1076"/>
          <ac:spMkLst>
            <pc:docMk/>
            <pc:sldMk cId="2979342660" sldId="373"/>
            <ac:spMk id="12" creationId="{E5AFA3EA-2DEA-5AD2-5994-592FB2C16788}"/>
          </ac:spMkLst>
        </pc:spChg>
        <pc:spChg chg="add mod">
          <ac:chgData name="Samuel Gallego Parra" userId="490edff0a34c63fa" providerId="LiveId" clId="{9BB53524-CBBF-4CB3-A7CF-D3E98FFFAEEB}" dt="2026-05-29T14:56:32.265" v="5877" actId="1076"/>
          <ac:spMkLst>
            <pc:docMk/>
            <pc:sldMk cId="2979342660" sldId="373"/>
            <ac:spMk id="13" creationId="{EACE5D76-FFB6-2DB9-F33A-FAD8D4EE7D0C}"/>
          </ac:spMkLst>
        </pc:spChg>
        <pc:spChg chg="add mod">
          <ac:chgData name="Samuel Gallego Parra" userId="490edff0a34c63fa" providerId="LiveId" clId="{9BB53524-CBBF-4CB3-A7CF-D3E98FFFAEEB}" dt="2026-05-29T14:56:32.265" v="5877" actId="1076"/>
          <ac:spMkLst>
            <pc:docMk/>
            <pc:sldMk cId="2979342660" sldId="373"/>
            <ac:spMk id="14" creationId="{94BD2EB6-A592-2B6D-24B8-26EC11697039}"/>
          </ac:spMkLst>
        </pc:spChg>
        <pc:spChg chg="add mod">
          <ac:chgData name="Samuel Gallego Parra" userId="490edff0a34c63fa" providerId="LiveId" clId="{9BB53524-CBBF-4CB3-A7CF-D3E98FFFAEEB}" dt="2026-05-29T14:56:32.265" v="5877" actId="1076"/>
          <ac:spMkLst>
            <pc:docMk/>
            <pc:sldMk cId="2979342660" sldId="373"/>
            <ac:spMk id="15" creationId="{BC90C85C-8C26-6FFD-0159-CD7CA6B726E3}"/>
          </ac:spMkLst>
        </pc:spChg>
        <pc:spChg chg="add mod">
          <ac:chgData name="Samuel Gallego Parra" userId="490edff0a34c63fa" providerId="LiveId" clId="{9BB53524-CBBF-4CB3-A7CF-D3E98FFFAEEB}" dt="2026-05-29T14:57:19.449" v="5994" actId="14100"/>
          <ac:spMkLst>
            <pc:docMk/>
            <pc:sldMk cId="2979342660" sldId="373"/>
            <ac:spMk id="17" creationId="{EDF56B77-E722-2791-2774-D752CFE9C2EC}"/>
          </ac:spMkLst>
        </pc:spChg>
        <pc:picChg chg="add mod">
          <ac:chgData name="Samuel Gallego Parra" userId="490edff0a34c63fa" providerId="LiveId" clId="{9BB53524-CBBF-4CB3-A7CF-D3E98FFFAEEB}" dt="2026-05-29T14:56:32.265" v="5877" actId="1076"/>
          <ac:picMkLst>
            <pc:docMk/>
            <pc:sldMk cId="2979342660" sldId="373"/>
            <ac:picMk id="2" creationId="{614573B6-0EAA-24CC-2D87-1058616FE318}"/>
          </ac:picMkLst>
        </pc:picChg>
        <pc:picChg chg="add mod">
          <ac:chgData name="Samuel Gallego Parra" userId="490edff0a34c63fa" providerId="LiveId" clId="{9BB53524-CBBF-4CB3-A7CF-D3E98FFFAEEB}" dt="2026-05-29T14:56:48.840" v="5884" actId="14100"/>
          <ac:picMkLst>
            <pc:docMk/>
            <pc:sldMk cId="2979342660" sldId="373"/>
            <ac:picMk id="6" creationId="{BBEB8972-177E-594A-6BE3-5F813D4F6B00}"/>
          </ac:picMkLst>
        </pc:picChg>
        <pc:picChg chg="add mod">
          <ac:chgData name="Samuel Gallego Parra" userId="490edff0a34c63fa" providerId="LiveId" clId="{9BB53524-CBBF-4CB3-A7CF-D3E98FFFAEEB}" dt="2026-05-29T14:56:53.088" v="5887" actId="1076"/>
          <ac:picMkLst>
            <pc:docMk/>
            <pc:sldMk cId="2979342660" sldId="373"/>
            <ac:picMk id="8" creationId="{2CDBABBC-306F-161A-B13E-7D0032B6614B}"/>
          </ac:picMkLst>
        </pc:picChg>
        <pc:picChg chg="add mod">
          <ac:chgData name="Samuel Gallego Parra" userId="490edff0a34c63fa" providerId="LiveId" clId="{9BB53524-CBBF-4CB3-A7CF-D3E98FFFAEEB}" dt="2026-05-29T14:56:32.265" v="5877" actId="1076"/>
          <ac:picMkLst>
            <pc:docMk/>
            <pc:sldMk cId="2979342660" sldId="373"/>
            <ac:picMk id="10" creationId="{16523C76-86FA-9BDE-8438-0991CE1002A9}"/>
          </ac:picMkLst>
        </pc:picChg>
        <pc:picChg chg="add mod">
          <ac:chgData name="Samuel Gallego Parra" userId="490edff0a34c63fa" providerId="LiveId" clId="{9BB53524-CBBF-4CB3-A7CF-D3E98FFFAEEB}" dt="2026-05-29T14:56:52.169" v="5886" actId="1076"/>
          <ac:picMkLst>
            <pc:docMk/>
            <pc:sldMk cId="2979342660" sldId="373"/>
            <ac:picMk id="11" creationId="{E0C9CBDB-76D8-5F62-2F41-AEE84651B79C}"/>
          </ac:picMkLst>
        </pc:picChg>
      </pc:sldChg>
      <pc:sldChg chg="addSp delSp modSp add mod modAnim">
        <pc:chgData name="Samuel Gallego Parra" userId="490edff0a34c63fa" providerId="LiveId" clId="{9BB53524-CBBF-4CB3-A7CF-D3E98FFFAEEB}" dt="2026-05-29T15:53:44.274" v="6693" actId="20577"/>
        <pc:sldMkLst>
          <pc:docMk/>
          <pc:sldMk cId="4135527567" sldId="374"/>
        </pc:sldMkLst>
        <pc:spChg chg="mod">
          <ac:chgData name="Samuel Gallego Parra" userId="490edff0a34c63fa" providerId="LiveId" clId="{9BB53524-CBBF-4CB3-A7CF-D3E98FFFAEEB}" dt="2026-05-29T15:53:44.274" v="6693" actId="20577"/>
          <ac:spMkLst>
            <pc:docMk/>
            <pc:sldMk cId="4135527567" sldId="374"/>
            <ac:spMk id="7" creationId="{0C8171E3-EB2F-08FF-430B-F6C03077E786}"/>
          </ac:spMkLst>
        </pc:spChg>
        <pc:spChg chg="mod">
          <ac:chgData name="Samuel Gallego Parra" userId="490edff0a34c63fa" providerId="LiveId" clId="{9BB53524-CBBF-4CB3-A7CF-D3E98FFFAEEB}" dt="2026-05-29T15:00:35.857" v="6128"/>
          <ac:spMkLst>
            <pc:docMk/>
            <pc:sldMk cId="4135527567" sldId="374"/>
            <ac:spMk id="11" creationId="{A7C380BF-F28B-7D3D-2613-4778375D3A34}"/>
          </ac:spMkLst>
        </pc:spChg>
        <pc:spChg chg="mod">
          <ac:chgData name="Samuel Gallego Parra" userId="490edff0a34c63fa" providerId="LiveId" clId="{9BB53524-CBBF-4CB3-A7CF-D3E98FFFAEEB}" dt="2026-05-29T15:00:35.857" v="6128"/>
          <ac:spMkLst>
            <pc:docMk/>
            <pc:sldMk cId="4135527567" sldId="374"/>
            <ac:spMk id="12" creationId="{50506F30-0191-6482-E748-257255A28DCF}"/>
          </ac:spMkLst>
        </pc:spChg>
        <pc:spChg chg="mod">
          <ac:chgData name="Samuel Gallego Parra" userId="490edff0a34c63fa" providerId="LiveId" clId="{9BB53524-CBBF-4CB3-A7CF-D3E98FFFAEEB}" dt="2026-05-29T15:00:35.857" v="6128"/>
          <ac:spMkLst>
            <pc:docMk/>
            <pc:sldMk cId="4135527567" sldId="374"/>
            <ac:spMk id="13" creationId="{8647DC50-C37F-66B2-30BF-FF19F5E8D603}"/>
          </ac:spMkLst>
        </pc:spChg>
        <pc:spChg chg="add mod">
          <ac:chgData name="Samuel Gallego Parra" userId="490edff0a34c63fa" providerId="LiveId" clId="{9BB53524-CBBF-4CB3-A7CF-D3E98FFFAEEB}" dt="2026-05-29T15:00:35.857" v="6128"/>
          <ac:spMkLst>
            <pc:docMk/>
            <pc:sldMk cId="4135527567" sldId="374"/>
            <ac:spMk id="14" creationId="{23C29DB9-FEDC-976A-CC09-F19E404B0F87}"/>
          </ac:spMkLst>
        </pc:spChg>
        <pc:spChg chg="add mod">
          <ac:chgData name="Samuel Gallego Parra" userId="490edff0a34c63fa" providerId="LiveId" clId="{9BB53524-CBBF-4CB3-A7CF-D3E98FFFAEEB}" dt="2026-05-29T15:01:56.368" v="6244" actId="947"/>
          <ac:spMkLst>
            <pc:docMk/>
            <pc:sldMk cId="4135527567" sldId="374"/>
            <ac:spMk id="17" creationId="{FC6F8554-E4B2-2D15-9DD5-3EE17925E0BD}"/>
          </ac:spMkLst>
        </pc:spChg>
        <pc:picChg chg="add mod">
          <ac:chgData name="Samuel Gallego Parra" userId="490edff0a34c63fa" providerId="LiveId" clId="{9BB53524-CBBF-4CB3-A7CF-D3E98FFFAEEB}" dt="2026-05-29T15:00:35.857" v="6128"/>
          <ac:picMkLst>
            <pc:docMk/>
            <pc:sldMk cId="4135527567" sldId="374"/>
            <ac:picMk id="2" creationId="{F2DF54F5-84E6-AABB-CDA4-BE0202D3FEBB}"/>
          </ac:picMkLst>
        </pc:picChg>
        <pc:picChg chg="add mod">
          <ac:chgData name="Samuel Gallego Parra" userId="490edff0a34c63fa" providerId="LiveId" clId="{9BB53524-CBBF-4CB3-A7CF-D3E98FFFAEEB}" dt="2026-05-29T15:00:35.857" v="6128"/>
          <ac:picMkLst>
            <pc:docMk/>
            <pc:sldMk cId="4135527567" sldId="374"/>
            <ac:picMk id="3" creationId="{BCFEF4E3-2B40-AEBB-417F-8D7FED9B2FC3}"/>
          </ac:picMkLst>
        </pc:picChg>
        <pc:picChg chg="add mod">
          <ac:chgData name="Samuel Gallego Parra" userId="490edff0a34c63fa" providerId="LiveId" clId="{9BB53524-CBBF-4CB3-A7CF-D3E98FFFAEEB}" dt="2026-05-29T15:00:35.857" v="6128"/>
          <ac:picMkLst>
            <pc:docMk/>
            <pc:sldMk cId="4135527567" sldId="374"/>
            <ac:picMk id="4" creationId="{CDF06ABF-0F6E-520B-F267-0AE1BFB29DBB}"/>
          </ac:picMkLst>
        </pc:picChg>
        <pc:picChg chg="add mod">
          <ac:chgData name="Samuel Gallego Parra" userId="490edff0a34c63fa" providerId="LiveId" clId="{9BB53524-CBBF-4CB3-A7CF-D3E98FFFAEEB}" dt="2026-05-29T15:00:35.857" v="6128"/>
          <ac:picMkLst>
            <pc:docMk/>
            <pc:sldMk cId="4135527567" sldId="374"/>
            <ac:picMk id="6" creationId="{3EE7E8AD-8604-5207-EDA6-9172EA427EB9}"/>
          </ac:picMkLst>
        </pc:picChg>
        <pc:picChg chg="mod">
          <ac:chgData name="Samuel Gallego Parra" userId="490edff0a34c63fa" providerId="LiveId" clId="{9BB53524-CBBF-4CB3-A7CF-D3E98FFFAEEB}" dt="2026-05-29T15:00:35.857" v="6128"/>
          <ac:picMkLst>
            <pc:docMk/>
            <pc:sldMk cId="4135527567" sldId="374"/>
            <ac:picMk id="10" creationId="{F8F471D2-3AB3-4EA7-08F1-C98AA958D336}"/>
          </ac:picMkLst>
        </pc:picChg>
      </pc:sldChg>
      <pc:sldChg chg="addSp delSp modSp add mod">
        <pc:chgData name="Samuel Gallego Parra" userId="490edff0a34c63fa" providerId="LiveId" clId="{9BB53524-CBBF-4CB3-A7CF-D3E98FFFAEEB}" dt="2026-05-29T16:37:35.419" v="6862" actId="1076"/>
        <pc:sldMkLst>
          <pc:docMk/>
          <pc:sldMk cId="4227818282" sldId="386"/>
        </pc:sldMkLst>
        <pc:picChg chg="add del mod">
          <ac:chgData name="Samuel Gallego Parra" userId="490edff0a34c63fa" providerId="LiveId" clId="{9BB53524-CBBF-4CB3-A7CF-D3E98FFFAEEB}" dt="2026-05-29T16:37:19.461" v="6854" actId="14100"/>
          <ac:picMkLst>
            <pc:docMk/>
            <pc:sldMk cId="4227818282" sldId="386"/>
            <ac:picMk id="18" creationId="{02F77892-E645-617A-A0DE-81AC5DAD19C2}"/>
          </ac:picMkLst>
        </pc:picChg>
        <pc:picChg chg="mod">
          <ac:chgData name="Samuel Gallego Parra" userId="490edff0a34c63fa" providerId="LiveId" clId="{9BB53524-CBBF-4CB3-A7CF-D3E98FFFAEEB}" dt="2026-05-29T16:37:35.419" v="6862" actId="1076"/>
          <ac:picMkLst>
            <pc:docMk/>
            <pc:sldMk cId="4227818282" sldId="386"/>
            <ac:picMk id="20" creationId="{06552FAC-1D76-FEC3-338A-F079A3707B24}"/>
          </ac:picMkLst>
        </pc:picChg>
        <pc:picChg chg="mod">
          <ac:chgData name="Samuel Gallego Parra" userId="490edff0a34c63fa" providerId="LiveId" clId="{9BB53524-CBBF-4CB3-A7CF-D3E98FFFAEEB}" dt="2026-05-29T16:37:33.883" v="6861" actId="1076"/>
          <ac:picMkLst>
            <pc:docMk/>
            <pc:sldMk cId="4227818282" sldId="386"/>
            <ac:picMk id="22" creationId="{D1DA37BA-FEA5-34E9-EB53-A05D73EE71B3}"/>
          </ac:picMkLst>
        </pc:picChg>
      </pc:sldChg>
    </pc:docChg>
  </pc:docChgLst>
  <pc:docChgLst>
    <pc:chgData name="Samuel Gallego Parra" userId="490edff0a34c63fa" providerId="LiveId" clId="{3B9510BE-3707-421D-80F2-F68792E02D60}"/>
    <pc:docChg chg="undo redo custSel addSld delSld modSld sldOrd">
      <pc:chgData name="Samuel Gallego Parra" userId="490edff0a34c63fa" providerId="LiveId" clId="{3B9510BE-3707-421D-80F2-F68792E02D60}" dt="2026-06-23T09:18:10.628" v="4466"/>
      <pc:docMkLst>
        <pc:docMk/>
      </pc:docMkLst>
      <pc:sldChg chg="addSp delSp modSp mod">
        <pc:chgData name="Samuel Gallego Parra" userId="490edff0a34c63fa" providerId="LiveId" clId="{3B9510BE-3707-421D-80F2-F68792E02D60}" dt="2026-06-22T17:48:09.038" v="2277" actId="1076"/>
        <pc:sldMkLst>
          <pc:docMk/>
          <pc:sldMk cId="1006740724" sldId="348"/>
        </pc:sldMkLst>
        <pc:spChg chg="mod ord">
          <ac:chgData name="Samuel Gallego Parra" userId="490edff0a34c63fa" providerId="LiveId" clId="{3B9510BE-3707-421D-80F2-F68792E02D60}" dt="2026-06-22T17:17:47.365" v="2049" actId="20577"/>
          <ac:spMkLst>
            <pc:docMk/>
            <pc:sldMk cId="1006740724" sldId="348"/>
            <ac:spMk id="3" creationId="{A53F2CF5-F2E4-3557-F2E6-52F9F47610AB}"/>
          </ac:spMkLst>
        </pc:spChg>
        <pc:spChg chg="mod">
          <ac:chgData name="Samuel Gallego Parra" userId="490edff0a34c63fa" providerId="LiveId" clId="{3B9510BE-3707-421D-80F2-F68792E02D60}" dt="2026-06-22T16:17:45.529" v="1116" actId="20577"/>
          <ac:spMkLst>
            <pc:docMk/>
            <pc:sldMk cId="1006740724" sldId="348"/>
            <ac:spMk id="8" creationId="{2615392B-EFDA-6B89-6A72-EB1A952D6D96}"/>
          </ac:spMkLst>
        </pc:spChg>
        <pc:spChg chg="add mod">
          <ac:chgData name="Samuel Gallego Parra" userId="490edff0a34c63fa" providerId="LiveId" clId="{3B9510BE-3707-421D-80F2-F68792E02D60}" dt="2026-06-22T16:17:31.852" v="1110" actId="1076"/>
          <ac:spMkLst>
            <pc:docMk/>
            <pc:sldMk cId="1006740724" sldId="348"/>
            <ac:spMk id="23" creationId="{158DE6E2-4F0F-AA07-9EEA-5DB964B74124}"/>
          </ac:spMkLst>
        </pc:spChg>
        <pc:picChg chg="add mod">
          <ac:chgData name="Samuel Gallego Parra" userId="490edff0a34c63fa" providerId="LiveId" clId="{3B9510BE-3707-421D-80F2-F68792E02D60}" dt="2026-06-22T16:15:46.105" v="1070" actId="1076"/>
          <ac:picMkLst>
            <pc:docMk/>
            <pc:sldMk cId="1006740724" sldId="348"/>
            <ac:picMk id="4" creationId="{AC837184-2178-DEDF-0355-E56EC7D58906}"/>
          </ac:picMkLst>
        </pc:picChg>
        <pc:picChg chg="add">
          <ac:chgData name="Samuel Gallego Parra" userId="490edff0a34c63fa" providerId="LiveId" clId="{3B9510BE-3707-421D-80F2-F68792E02D60}" dt="2026-06-22T16:16:44.566" v="1072" actId="22"/>
          <ac:picMkLst>
            <pc:docMk/>
            <pc:sldMk cId="1006740724" sldId="348"/>
            <ac:picMk id="6" creationId="{E340AF88-AA1A-E48F-B1A7-4BBF1303F391}"/>
          </ac:picMkLst>
        </pc:picChg>
        <pc:picChg chg="add mod">
          <ac:chgData name="Samuel Gallego Parra" userId="490edff0a34c63fa" providerId="LiveId" clId="{3B9510BE-3707-421D-80F2-F68792E02D60}" dt="2026-06-22T17:48:09.038" v="2277" actId="1076"/>
          <ac:picMkLst>
            <pc:docMk/>
            <pc:sldMk cId="1006740724" sldId="348"/>
            <ac:picMk id="17" creationId="{F457F03D-4CE0-6F0E-4B36-9CFB87386A78}"/>
          </ac:picMkLst>
        </pc:picChg>
      </pc:sldChg>
      <pc:sldChg chg="addSp delSp modSp mod addAnim delAnim modAnim">
        <pc:chgData name="Samuel Gallego Parra" userId="490edff0a34c63fa" providerId="LiveId" clId="{3B9510BE-3707-421D-80F2-F68792E02D60}" dt="2026-06-22T17:17:15.985" v="2031"/>
        <pc:sldMkLst>
          <pc:docMk/>
          <pc:sldMk cId="710251067" sldId="350"/>
        </pc:sldMkLst>
        <pc:spChg chg="del mod">
          <ac:chgData name="Samuel Gallego Parra" userId="490edff0a34c63fa" providerId="LiveId" clId="{3B9510BE-3707-421D-80F2-F68792E02D60}" dt="2026-06-22T16:38:22.231" v="1134" actId="478"/>
          <ac:spMkLst>
            <pc:docMk/>
            <pc:sldMk cId="710251067" sldId="350"/>
            <ac:spMk id="11" creationId="{7F880EF7-2F9B-BC77-DCB5-C7C32EDAD0EA}"/>
          </ac:spMkLst>
        </pc:spChg>
        <pc:spChg chg="add del mod">
          <ac:chgData name="Samuel Gallego Parra" userId="490edff0a34c63fa" providerId="LiveId" clId="{3B9510BE-3707-421D-80F2-F68792E02D60}" dt="2026-06-22T16:51:21.049" v="1253" actId="478"/>
          <ac:spMkLst>
            <pc:docMk/>
            <pc:sldMk cId="710251067" sldId="350"/>
            <ac:spMk id="23" creationId="{AC4DA809-D756-3713-B8D5-8871D9A89236}"/>
          </ac:spMkLst>
        </pc:spChg>
        <pc:spChg chg="add del mod">
          <ac:chgData name="Samuel Gallego Parra" userId="490edff0a34c63fa" providerId="LiveId" clId="{3B9510BE-3707-421D-80F2-F68792E02D60}" dt="2026-06-22T16:55:49.208" v="1428" actId="478"/>
          <ac:spMkLst>
            <pc:docMk/>
            <pc:sldMk cId="710251067" sldId="350"/>
            <ac:spMk id="24" creationId="{5E799DEA-4D2E-D8BD-E148-E8526E38493D}"/>
          </ac:spMkLst>
        </pc:spChg>
        <pc:spChg chg="add mod">
          <ac:chgData name="Samuel Gallego Parra" userId="490edff0a34c63fa" providerId="LiveId" clId="{3B9510BE-3707-421D-80F2-F68792E02D60}" dt="2026-06-22T16:56:05.823" v="1436" actId="1076"/>
          <ac:spMkLst>
            <pc:docMk/>
            <pc:sldMk cId="710251067" sldId="350"/>
            <ac:spMk id="27" creationId="{33D1D81D-C4AB-3B6E-1DAB-9E127108D326}"/>
          </ac:spMkLst>
        </pc:spChg>
        <pc:spChg chg="add mod">
          <ac:chgData name="Samuel Gallego Parra" userId="490edff0a34c63fa" providerId="LiveId" clId="{3B9510BE-3707-421D-80F2-F68792E02D60}" dt="2026-06-22T16:56:23.018" v="1442" actId="1076"/>
          <ac:spMkLst>
            <pc:docMk/>
            <pc:sldMk cId="710251067" sldId="350"/>
            <ac:spMk id="31" creationId="{15406E93-C74B-C97C-CCA5-D94026869FA8}"/>
          </ac:spMkLst>
        </pc:spChg>
        <pc:spChg chg="add del mod">
          <ac:chgData name="Samuel Gallego Parra" userId="490edff0a34c63fa" providerId="LiveId" clId="{3B9510BE-3707-421D-80F2-F68792E02D60}" dt="2026-06-22T16:33:54.669" v="1129" actId="478"/>
          <ac:spMkLst>
            <pc:docMk/>
            <pc:sldMk cId="710251067" sldId="350"/>
            <ac:spMk id="32" creationId="{63FFA022-49EA-6E71-C976-F202CF638F65}"/>
          </ac:spMkLst>
        </pc:spChg>
        <pc:spChg chg="add mod">
          <ac:chgData name="Samuel Gallego Parra" userId="490edff0a34c63fa" providerId="LiveId" clId="{3B9510BE-3707-421D-80F2-F68792E02D60}" dt="2026-06-22T16:59:29.761" v="1517" actId="1076"/>
          <ac:spMkLst>
            <pc:docMk/>
            <pc:sldMk cId="710251067" sldId="350"/>
            <ac:spMk id="36" creationId="{B9BAE894-A693-E599-A908-92A988D83CC2}"/>
          </ac:spMkLst>
        </pc:spChg>
        <pc:spChg chg="add mod">
          <ac:chgData name="Samuel Gallego Parra" userId="490edff0a34c63fa" providerId="LiveId" clId="{3B9510BE-3707-421D-80F2-F68792E02D60}" dt="2026-06-22T16:59:36.072" v="1518" actId="1076"/>
          <ac:spMkLst>
            <pc:docMk/>
            <pc:sldMk cId="710251067" sldId="350"/>
            <ac:spMk id="40" creationId="{8C36C126-9B6D-B9F2-1052-4BF803A2BD82}"/>
          </ac:spMkLst>
        </pc:spChg>
        <pc:spChg chg="add mod">
          <ac:chgData name="Samuel Gallego Parra" userId="490edff0a34c63fa" providerId="LiveId" clId="{3B9510BE-3707-421D-80F2-F68792E02D60}" dt="2026-06-22T16:56:04.147" v="1435" actId="1076"/>
          <ac:spMkLst>
            <pc:docMk/>
            <pc:sldMk cId="710251067" sldId="350"/>
            <ac:spMk id="44" creationId="{C361F320-A1EF-5F2A-1D1F-DB734F7D5786}"/>
          </ac:spMkLst>
        </pc:spChg>
        <pc:spChg chg="add mod">
          <ac:chgData name="Samuel Gallego Parra" userId="490edff0a34c63fa" providerId="LiveId" clId="{3B9510BE-3707-421D-80F2-F68792E02D60}" dt="2026-06-22T16:59:37.982" v="1519" actId="1076"/>
          <ac:spMkLst>
            <pc:docMk/>
            <pc:sldMk cId="710251067" sldId="350"/>
            <ac:spMk id="46" creationId="{9CD8CDFA-BF8D-22BA-2465-100DC9D4C119}"/>
          </ac:spMkLst>
        </pc:spChg>
        <pc:spChg chg="add mod">
          <ac:chgData name="Samuel Gallego Parra" userId="490edff0a34c63fa" providerId="LiveId" clId="{3B9510BE-3707-421D-80F2-F68792E02D60}" dt="2026-06-22T17:01:38.739" v="1577" actId="1036"/>
          <ac:spMkLst>
            <pc:docMk/>
            <pc:sldMk cId="710251067" sldId="350"/>
            <ac:spMk id="49" creationId="{F155EBEB-514F-7AC8-CCAD-63051D1806D5}"/>
          </ac:spMkLst>
        </pc:spChg>
        <pc:spChg chg="add mod">
          <ac:chgData name="Samuel Gallego Parra" userId="490edff0a34c63fa" providerId="LiveId" clId="{3B9510BE-3707-421D-80F2-F68792E02D60}" dt="2026-06-22T16:58:49.739" v="1486" actId="1076"/>
          <ac:spMkLst>
            <pc:docMk/>
            <pc:sldMk cId="710251067" sldId="350"/>
            <ac:spMk id="52" creationId="{876880AD-7A94-AC21-2F94-114D5509313F}"/>
          </ac:spMkLst>
        </pc:spChg>
        <pc:spChg chg="add mod">
          <ac:chgData name="Samuel Gallego Parra" userId="490edff0a34c63fa" providerId="LiveId" clId="{3B9510BE-3707-421D-80F2-F68792E02D60}" dt="2026-06-22T16:59:53.312" v="1546" actId="1076"/>
          <ac:spMkLst>
            <pc:docMk/>
            <pc:sldMk cId="710251067" sldId="350"/>
            <ac:spMk id="54" creationId="{6E92CBC0-31B5-DC90-35A7-48AC4E649A0C}"/>
          </ac:spMkLst>
        </pc:spChg>
        <pc:spChg chg="add mod">
          <ac:chgData name="Samuel Gallego Parra" userId="490edff0a34c63fa" providerId="LiveId" clId="{3B9510BE-3707-421D-80F2-F68792E02D60}" dt="2026-06-22T17:06:21.355" v="1609" actId="207"/>
          <ac:spMkLst>
            <pc:docMk/>
            <pc:sldMk cId="710251067" sldId="350"/>
            <ac:spMk id="56" creationId="{B0825ED7-577C-F06F-A395-4FB0F6C23B16}"/>
          </ac:spMkLst>
        </pc:spChg>
        <pc:grpChg chg="add del mod">
          <ac:chgData name="Samuel Gallego Parra" userId="490edff0a34c63fa" providerId="LiveId" clId="{3B9510BE-3707-421D-80F2-F68792E02D60}" dt="2026-06-22T16:33:56.644" v="1132" actId="478"/>
          <ac:grpSpMkLst>
            <pc:docMk/>
            <pc:sldMk cId="710251067" sldId="350"/>
            <ac:grpSpMk id="10" creationId="{7A415444-D08F-9D3D-C8ED-56BE843DCBF2}"/>
          </ac:grpSpMkLst>
        </pc:grpChg>
        <pc:grpChg chg="add del mod">
          <ac:chgData name="Samuel Gallego Parra" userId="490edff0a34c63fa" providerId="LiveId" clId="{3B9510BE-3707-421D-80F2-F68792E02D60}" dt="2026-06-22T16:33:55.766" v="1130" actId="478"/>
          <ac:grpSpMkLst>
            <pc:docMk/>
            <pc:sldMk cId="710251067" sldId="350"/>
            <ac:grpSpMk id="29" creationId="{2F218FEE-20BE-76F8-B0E6-37BF4E7C1624}"/>
          </ac:grpSpMkLst>
        </pc:grpChg>
        <pc:grpChg chg="add mod">
          <ac:chgData name="Samuel Gallego Parra" userId="490edff0a34c63fa" providerId="LiveId" clId="{3B9510BE-3707-421D-80F2-F68792E02D60}" dt="2026-06-22T17:05:16.276" v="1580" actId="1076"/>
          <ac:grpSpMkLst>
            <pc:docMk/>
            <pc:sldMk cId="710251067" sldId="350"/>
            <ac:grpSpMk id="50" creationId="{25133819-4B9D-35B8-17BB-D90B61C44D17}"/>
          </ac:grpSpMkLst>
        </pc:grpChg>
        <pc:picChg chg="add del mod">
          <ac:chgData name="Samuel Gallego Parra" userId="490edff0a34c63fa" providerId="LiveId" clId="{3B9510BE-3707-421D-80F2-F68792E02D60}" dt="2026-06-22T16:33:59.834" v="1133" actId="478"/>
          <ac:picMkLst>
            <pc:docMk/>
            <pc:sldMk cId="710251067" sldId="350"/>
            <ac:picMk id="3" creationId="{30DA59A0-95A6-717F-503E-68C88A8083D0}"/>
          </ac:picMkLst>
        </pc:picChg>
        <pc:picChg chg="add del mod ord">
          <ac:chgData name="Samuel Gallego Parra" userId="490edff0a34c63fa" providerId="LiveId" clId="{3B9510BE-3707-421D-80F2-F68792E02D60}" dt="2026-06-22T16:44:27.247" v="1154" actId="478"/>
          <ac:picMkLst>
            <pc:docMk/>
            <pc:sldMk cId="710251067" sldId="350"/>
            <ac:picMk id="4" creationId="{C36D173E-842B-63A9-E303-629842AA060D}"/>
          </ac:picMkLst>
        </pc:picChg>
        <pc:picChg chg="add del mod modCrop">
          <ac:chgData name="Samuel Gallego Parra" userId="490edff0a34c63fa" providerId="LiveId" clId="{3B9510BE-3707-421D-80F2-F68792E02D60}" dt="2026-06-22T16:59:22.728" v="1515" actId="34135"/>
          <ac:picMkLst>
            <pc:docMk/>
            <pc:sldMk cId="710251067" sldId="350"/>
            <ac:picMk id="7" creationId="{5D2EFFED-F655-9178-283B-2BADDD1B1363}"/>
          </ac:picMkLst>
        </pc:picChg>
        <pc:picChg chg="add mod ord">
          <ac:chgData name="Samuel Gallego Parra" userId="490edff0a34c63fa" providerId="LiveId" clId="{3B9510BE-3707-421D-80F2-F68792E02D60}" dt="2026-06-22T16:57:30.177" v="1469" actId="1076"/>
          <ac:picMkLst>
            <pc:docMk/>
            <pc:sldMk cId="710251067" sldId="350"/>
            <ac:picMk id="12" creationId="{9945F423-876F-C10B-6AF1-53DA98DD5B90}"/>
          </ac:picMkLst>
        </pc:picChg>
        <pc:picChg chg="add del mod">
          <ac:chgData name="Samuel Gallego Parra" userId="490edff0a34c63fa" providerId="LiveId" clId="{3B9510BE-3707-421D-80F2-F68792E02D60}" dt="2026-06-22T16:46:42.793" v="1169" actId="478"/>
          <ac:picMkLst>
            <pc:docMk/>
            <pc:sldMk cId="710251067" sldId="350"/>
            <ac:picMk id="14" creationId="{4BBBB6AD-A7C4-3D54-E95E-D88324BC3748}"/>
          </ac:picMkLst>
        </pc:picChg>
        <pc:picChg chg="add del mod modCrop">
          <ac:chgData name="Samuel Gallego Parra" userId="490edff0a34c63fa" providerId="LiveId" clId="{3B9510BE-3707-421D-80F2-F68792E02D60}" dt="2026-06-22T16:33:56.172" v="1131" actId="478"/>
          <ac:picMkLst>
            <pc:docMk/>
            <pc:sldMk cId="710251067" sldId="350"/>
            <ac:picMk id="16" creationId="{E1BC318C-7249-1AC0-C2CA-AFFFEC42D9AE}"/>
          </ac:picMkLst>
        </pc:picChg>
        <pc:picChg chg="add mod">
          <ac:chgData name="Samuel Gallego Parra" userId="490edff0a34c63fa" providerId="LiveId" clId="{3B9510BE-3707-421D-80F2-F68792E02D60}" dt="2026-06-22T16:47:02.151" v="1175" actId="1076"/>
          <ac:picMkLst>
            <pc:docMk/>
            <pc:sldMk cId="710251067" sldId="350"/>
            <ac:picMk id="17" creationId="{BE582B8F-8097-6DE9-E0E2-ABCE7EAE8134}"/>
          </ac:picMkLst>
        </pc:picChg>
        <pc:picChg chg="add mod modCrop">
          <ac:chgData name="Samuel Gallego Parra" userId="490edff0a34c63fa" providerId="LiveId" clId="{3B9510BE-3707-421D-80F2-F68792E02D60}" dt="2026-06-22T17:01:15.852" v="1574" actId="1076"/>
          <ac:picMkLst>
            <pc:docMk/>
            <pc:sldMk cId="710251067" sldId="350"/>
            <ac:picMk id="21" creationId="{53F4252A-6072-745D-8D5A-3398AE35C530}"/>
          </ac:picMkLst>
        </pc:picChg>
        <pc:picChg chg="add mod ord">
          <ac:chgData name="Samuel Gallego Parra" userId="490edff0a34c63fa" providerId="LiveId" clId="{3B9510BE-3707-421D-80F2-F68792E02D60}" dt="2026-06-22T16:57:16.252" v="1464" actId="164"/>
          <ac:picMkLst>
            <pc:docMk/>
            <pc:sldMk cId="710251067" sldId="350"/>
            <ac:picMk id="48" creationId="{2628AE1D-817D-D514-F5FD-9A276DD9ABE2}"/>
          </ac:picMkLst>
        </pc:picChg>
        <pc:picChg chg="add del mod">
          <ac:chgData name="Samuel Gallego Parra" userId="490edff0a34c63fa" providerId="LiveId" clId="{3B9510BE-3707-421D-80F2-F68792E02D60}" dt="2026-06-22T17:06:15.644" v="1607" actId="478"/>
          <ac:picMkLst>
            <pc:docMk/>
            <pc:sldMk cId="710251067" sldId="350"/>
            <ac:picMk id="57" creationId="{AFE04B59-03CE-D773-2DF3-D06218313841}"/>
          </ac:picMkLst>
        </pc:picChg>
        <pc:picChg chg="add mod">
          <ac:chgData name="Samuel Gallego Parra" userId="490edff0a34c63fa" providerId="LiveId" clId="{3B9510BE-3707-421D-80F2-F68792E02D60}" dt="2026-06-22T17:05:28.847" v="1583" actId="1076"/>
          <ac:picMkLst>
            <pc:docMk/>
            <pc:sldMk cId="710251067" sldId="350"/>
            <ac:picMk id="58" creationId="{FB170842-B091-9BD3-479C-9035DC701A43}"/>
          </ac:picMkLst>
        </pc:picChg>
        <pc:picChg chg="add mod">
          <ac:chgData name="Samuel Gallego Parra" userId="490edff0a34c63fa" providerId="LiveId" clId="{3B9510BE-3707-421D-80F2-F68792E02D60}" dt="2026-06-22T17:06:14.026" v="1606" actId="1076"/>
          <ac:picMkLst>
            <pc:docMk/>
            <pc:sldMk cId="710251067" sldId="350"/>
            <ac:picMk id="59" creationId="{104F3B78-AB4F-434C-49AE-414AB5294C0F}"/>
          </ac:picMkLst>
        </pc:picChg>
        <pc:picChg chg="add mod">
          <ac:chgData name="Samuel Gallego Parra" userId="490edff0a34c63fa" providerId="LiveId" clId="{3B9510BE-3707-421D-80F2-F68792E02D60}" dt="2026-06-22T17:05:37.146" v="1587" actId="1076"/>
          <ac:picMkLst>
            <pc:docMk/>
            <pc:sldMk cId="710251067" sldId="350"/>
            <ac:picMk id="60" creationId="{B2907088-2E81-642C-09E4-C420167ACC0E}"/>
          </ac:picMkLst>
        </pc:picChg>
        <pc:picChg chg="add mod">
          <ac:chgData name="Samuel Gallego Parra" userId="490edff0a34c63fa" providerId="LiveId" clId="{3B9510BE-3707-421D-80F2-F68792E02D60}" dt="2026-06-22T17:05:42.576" v="1590" actId="1076"/>
          <ac:picMkLst>
            <pc:docMk/>
            <pc:sldMk cId="710251067" sldId="350"/>
            <ac:picMk id="61" creationId="{BC9D3E3D-E791-99C3-32E5-F28654EEA9CE}"/>
          </ac:picMkLst>
        </pc:picChg>
        <pc:picChg chg="add mod">
          <ac:chgData name="Samuel Gallego Parra" userId="490edff0a34c63fa" providerId="LiveId" clId="{3B9510BE-3707-421D-80F2-F68792E02D60}" dt="2026-06-22T17:05:45.706" v="1592" actId="1076"/>
          <ac:picMkLst>
            <pc:docMk/>
            <pc:sldMk cId="710251067" sldId="350"/>
            <ac:picMk id="62" creationId="{9A26B4D6-8D3B-EF29-4493-E53FA4C6C7FE}"/>
          </ac:picMkLst>
        </pc:picChg>
        <pc:picChg chg="add mod">
          <ac:chgData name="Samuel Gallego Parra" userId="490edff0a34c63fa" providerId="LiveId" clId="{3B9510BE-3707-421D-80F2-F68792E02D60}" dt="2026-06-22T17:06:01.073" v="1601" actId="1076"/>
          <ac:picMkLst>
            <pc:docMk/>
            <pc:sldMk cId="710251067" sldId="350"/>
            <ac:picMk id="63" creationId="{7897BBAB-A7CD-40BE-B471-9DA2948711F5}"/>
          </ac:picMkLst>
        </pc:picChg>
        <pc:picChg chg="add mod">
          <ac:chgData name="Samuel Gallego Parra" userId="490edff0a34c63fa" providerId="LiveId" clId="{3B9510BE-3707-421D-80F2-F68792E02D60}" dt="2026-06-22T17:05:52.329" v="1596" actId="1076"/>
          <ac:picMkLst>
            <pc:docMk/>
            <pc:sldMk cId="710251067" sldId="350"/>
            <ac:picMk id="64" creationId="{89E449BE-722E-97C3-D14F-D3FC98748FBD}"/>
          </ac:picMkLst>
        </pc:picChg>
        <pc:picChg chg="add mod">
          <ac:chgData name="Samuel Gallego Parra" userId="490edff0a34c63fa" providerId="LiveId" clId="{3B9510BE-3707-421D-80F2-F68792E02D60}" dt="2026-06-22T17:05:55.514" v="1598" actId="1076"/>
          <ac:picMkLst>
            <pc:docMk/>
            <pc:sldMk cId="710251067" sldId="350"/>
            <ac:picMk id="65" creationId="{AE45DB8A-2DC7-6DD8-999E-D68EB7247B93}"/>
          </ac:picMkLst>
        </pc:picChg>
        <pc:picChg chg="add mod">
          <ac:chgData name="Samuel Gallego Parra" userId="490edff0a34c63fa" providerId="LiveId" clId="{3B9510BE-3707-421D-80F2-F68792E02D60}" dt="2026-06-22T17:05:58.816" v="1600" actId="1076"/>
          <ac:picMkLst>
            <pc:docMk/>
            <pc:sldMk cId="710251067" sldId="350"/>
            <ac:picMk id="66" creationId="{3DB7CBBD-2D00-2C04-AD54-114209A343A7}"/>
          </ac:picMkLst>
        </pc:picChg>
        <pc:picChg chg="add mod">
          <ac:chgData name="Samuel Gallego Parra" userId="490edff0a34c63fa" providerId="LiveId" clId="{3B9510BE-3707-421D-80F2-F68792E02D60}" dt="2026-06-22T17:06:04.543" v="1603" actId="1076"/>
          <ac:picMkLst>
            <pc:docMk/>
            <pc:sldMk cId="710251067" sldId="350"/>
            <ac:picMk id="67" creationId="{CDEF6C91-07DF-9B4E-EB1A-FDA973F11619}"/>
          </ac:picMkLst>
        </pc:picChg>
        <pc:picChg chg="add mod">
          <ac:chgData name="Samuel Gallego Parra" userId="490edff0a34c63fa" providerId="LiveId" clId="{3B9510BE-3707-421D-80F2-F68792E02D60}" dt="2026-06-22T17:06:06.979" v="1605" actId="1076"/>
          <ac:picMkLst>
            <pc:docMk/>
            <pc:sldMk cId="710251067" sldId="350"/>
            <ac:picMk id="68" creationId="{F4851752-48FE-A4F4-A0A0-221FC1E0E699}"/>
          </ac:picMkLst>
        </pc:picChg>
      </pc:sldChg>
      <pc:sldChg chg="addSp delSp modSp mod">
        <pc:chgData name="Samuel Gallego Parra" userId="490edff0a34c63fa" providerId="LiveId" clId="{3B9510BE-3707-421D-80F2-F68792E02D60}" dt="2026-05-29T05:50:09.265" v="250" actId="1076"/>
        <pc:sldMkLst>
          <pc:docMk/>
          <pc:sldMk cId="3575525345" sldId="351"/>
        </pc:sldMkLst>
        <pc:spChg chg="add mod">
          <ac:chgData name="Samuel Gallego Parra" userId="490edff0a34c63fa" providerId="LiveId" clId="{3B9510BE-3707-421D-80F2-F68792E02D60}" dt="2026-05-29T05:48:46.400" v="202" actId="255"/>
          <ac:spMkLst>
            <pc:docMk/>
            <pc:sldMk cId="3575525345" sldId="351"/>
            <ac:spMk id="6" creationId="{10D59F35-27E3-209E-4DCE-480E927BD35D}"/>
          </ac:spMkLst>
        </pc:spChg>
        <pc:spChg chg="mod">
          <ac:chgData name="Samuel Gallego Parra" userId="490edff0a34c63fa" providerId="LiveId" clId="{3B9510BE-3707-421D-80F2-F68792E02D60}" dt="2026-05-29T05:37:19.697" v="182" actId="20577"/>
          <ac:spMkLst>
            <pc:docMk/>
            <pc:sldMk cId="3575525345" sldId="351"/>
            <ac:spMk id="7" creationId="{DA7F4B8B-29B8-6EC5-AB50-49B0C448115B}"/>
          </ac:spMkLst>
        </pc:spChg>
        <pc:spChg chg="add mod">
          <ac:chgData name="Samuel Gallego Parra" userId="490edff0a34c63fa" providerId="LiveId" clId="{3B9510BE-3707-421D-80F2-F68792E02D60}" dt="2026-05-29T05:48:46.400" v="202" actId="255"/>
          <ac:spMkLst>
            <pc:docMk/>
            <pc:sldMk cId="3575525345" sldId="351"/>
            <ac:spMk id="13" creationId="{AA9D4181-E639-C220-DC3F-6CDDEB923D80}"/>
          </ac:spMkLst>
        </pc:spChg>
        <pc:spChg chg="add mod">
          <ac:chgData name="Samuel Gallego Parra" userId="490edff0a34c63fa" providerId="LiveId" clId="{3B9510BE-3707-421D-80F2-F68792E02D60}" dt="2026-05-29T05:36:42.001" v="154" actId="2085"/>
          <ac:spMkLst>
            <pc:docMk/>
            <pc:sldMk cId="3575525345" sldId="351"/>
            <ac:spMk id="16" creationId="{7E73B857-1281-E7BB-8ADB-536EA15DD52B}"/>
          </ac:spMkLst>
        </pc:spChg>
        <pc:spChg chg="add mod">
          <ac:chgData name="Samuel Gallego Parra" userId="490edff0a34c63fa" providerId="LiveId" clId="{3B9510BE-3707-421D-80F2-F68792E02D60}" dt="2026-05-29T05:48:53.322" v="203" actId="14100"/>
          <ac:spMkLst>
            <pc:docMk/>
            <pc:sldMk cId="3575525345" sldId="351"/>
            <ac:spMk id="17" creationId="{C698DE41-55C2-9988-0CCA-AEE95EEFB888}"/>
          </ac:spMkLst>
        </pc:spChg>
        <pc:picChg chg="add mod">
          <ac:chgData name="Samuel Gallego Parra" userId="490edff0a34c63fa" providerId="LiveId" clId="{3B9510BE-3707-421D-80F2-F68792E02D60}" dt="2026-05-29T05:35:56.719" v="146" actId="1076"/>
          <ac:picMkLst>
            <pc:docMk/>
            <pc:sldMk cId="3575525345" sldId="351"/>
            <ac:picMk id="3" creationId="{6ACF9B4E-B158-2CC1-EEFC-0ECAB881CA66}"/>
          </ac:picMkLst>
        </pc:picChg>
        <pc:picChg chg="add mod">
          <ac:chgData name="Samuel Gallego Parra" userId="490edff0a34c63fa" providerId="LiveId" clId="{3B9510BE-3707-421D-80F2-F68792E02D60}" dt="2026-05-29T05:36:29.877" v="152" actId="1076"/>
          <ac:picMkLst>
            <pc:docMk/>
            <pc:sldMk cId="3575525345" sldId="351"/>
            <ac:picMk id="10" creationId="{8FB72B85-0806-1564-8AAF-9D06DAAF6500}"/>
          </ac:picMkLst>
        </pc:picChg>
        <pc:picChg chg="add mod">
          <ac:chgData name="Samuel Gallego Parra" userId="490edff0a34c63fa" providerId="LiveId" clId="{3B9510BE-3707-421D-80F2-F68792E02D60}" dt="2026-05-29T05:36:58.563" v="158" actId="1076"/>
          <ac:picMkLst>
            <pc:docMk/>
            <pc:sldMk cId="3575525345" sldId="351"/>
            <ac:picMk id="15" creationId="{443936A3-6A6C-69BB-8F7D-5E8578B81106}"/>
          </ac:picMkLst>
        </pc:picChg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2039709690" sldId="375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585604061" sldId="376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918702646" sldId="377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1537953936" sldId="378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1782282329" sldId="379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2145349706" sldId="380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1682168434" sldId="381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3231067807" sldId="382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987517506" sldId="383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800531315" sldId="384"/>
        </pc:sldMkLst>
      </pc:sldChg>
      <pc:sldChg chg="del">
        <pc:chgData name="Samuel Gallego Parra" userId="490edff0a34c63fa" providerId="LiveId" clId="{3B9510BE-3707-421D-80F2-F68792E02D60}" dt="2026-06-22T17:21:32.170" v="2061" actId="47"/>
        <pc:sldMkLst>
          <pc:docMk/>
          <pc:sldMk cId="1319500971" sldId="385"/>
        </pc:sldMkLst>
      </pc:sldChg>
      <pc:sldChg chg="addSp delSp modSp add mod ord">
        <pc:chgData name="Samuel Gallego Parra" userId="490edff0a34c63fa" providerId="LiveId" clId="{3B9510BE-3707-421D-80F2-F68792E02D60}" dt="2026-06-22T17:58:05.366" v="2462" actId="1076"/>
        <pc:sldMkLst>
          <pc:docMk/>
          <pc:sldMk cId="2099699367" sldId="387"/>
        </pc:sldMkLst>
        <pc:spChg chg="del">
          <ac:chgData name="Samuel Gallego Parra" userId="490edff0a34c63fa" providerId="LiveId" clId="{3B9510BE-3707-421D-80F2-F68792E02D60}" dt="2026-06-22T17:19:57.090" v="2059" actId="478"/>
          <ac:spMkLst>
            <pc:docMk/>
            <pc:sldMk cId="2099699367" sldId="387"/>
            <ac:spMk id="7" creationId="{9FF97F6F-8D66-C59B-F36B-D0FA7DF3072F}"/>
          </ac:spMkLst>
        </pc:spChg>
        <pc:spChg chg="add mod">
          <ac:chgData name="Samuel Gallego Parra" userId="490edff0a34c63fa" providerId="LiveId" clId="{3B9510BE-3707-421D-80F2-F68792E02D60}" dt="2026-06-22T17:36:30.435" v="2159" actId="34135"/>
          <ac:spMkLst>
            <pc:docMk/>
            <pc:sldMk cId="2099699367" sldId="387"/>
            <ac:spMk id="10" creationId="{2590CB96-3CB2-099F-D2A0-7C24D0F3CCBB}"/>
          </ac:spMkLst>
        </pc:spChg>
        <pc:spChg chg="del mod">
          <ac:chgData name="Samuel Gallego Parra" userId="490edff0a34c63fa" providerId="LiveId" clId="{3B9510BE-3707-421D-80F2-F68792E02D60}" dt="2026-06-22T17:28:49.639" v="2080" actId="478"/>
          <ac:spMkLst>
            <pc:docMk/>
            <pc:sldMk cId="2099699367" sldId="387"/>
            <ac:spMk id="11" creationId="{E75323EB-97B9-DB67-35CF-94FFDBBFD475}"/>
          </ac:spMkLst>
        </pc:spChg>
        <pc:spChg chg="add mod">
          <ac:chgData name="Samuel Gallego Parra" userId="490edff0a34c63fa" providerId="LiveId" clId="{3B9510BE-3707-421D-80F2-F68792E02D60}" dt="2026-06-22T17:36:30.435" v="2159" actId="34135"/>
          <ac:spMkLst>
            <pc:docMk/>
            <pc:sldMk cId="2099699367" sldId="387"/>
            <ac:spMk id="16" creationId="{C55ADF82-ECFA-FBF2-09F8-E5D702320A0A}"/>
          </ac:spMkLst>
        </pc:spChg>
        <pc:spChg chg="del mod">
          <ac:chgData name="Samuel Gallego Parra" userId="490edff0a34c63fa" providerId="LiveId" clId="{3B9510BE-3707-421D-80F2-F68792E02D60}" dt="2026-06-22T17:47:45.906" v="2276" actId="478"/>
          <ac:spMkLst>
            <pc:docMk/>
            <pc:sldMk cId="2099699367" sldId="387"/>
            <ac:spMk id="24" creationId="{ABD5380A-00EA-3AAE-E618-F60B79CFBE1B}"/>
          </ac:spMkLst>
        </pc:spChg>
        <pc:spChg chg="add del mod">
          <ac:chgData name="Samuel Gallego Parra" userId="490edff0a34c63fa" providerId="LiveId" clId="{3B9510BE-3707-421D-80F2-F68792E02D60}" dt="2026-06-22T17:55:54.692" v="2451" actId="478"/>
          <ac:spMkLst>
            <pc:docMk/>
            <pc:sldMk cId="2099699367" sldId="387"/>
            <ac:spMk id="32" creationId="{BC02E99C-C7B3-61F6-EA1D-86E572EA4812}"/>
          </ac:spMkLst>
        </pc:spChg>
        <pc:spChg chg="add mod">
          <ac:chgData name="Samuel Gallego Parra" userId="490edff0a34c63fa" providerId="LiveId" clId="{3B9510BE-3707-421D-80F2-F68792E02D60}" dt="2026-06-22T17:50:04.110" v="2308" actId="1076"/>
          <ac:spMkLst>
            <pc:docMk/>
            <pc:sldMk cId="2099699367" sldId="387"/>
            <ac:spMk id="36" creationId="{C5534AC1-0404-7DBA-8CF2-171E2DEB08B5}"/>
          </ac:spMkLst>
        </pc:spChg>
        <pc:spChg chg="add del mod">
          <ac:chgData name="Samuel Gallego Parra" userId="490edff0a34c63fa" providerId="LiveId" clId="{3B9510BE-3707-421D-80F2-F68792E02D60}" dt="2026-06-22T17:55:54.692" v="2451" actId="478"/>
          <ac:spMkLst>
            <pc:docMk/>
            <pc:sldMk cId="2099699367" sldId="387"/>
            <ac:spMk id="43" creationId="{FB304B95-4B9C-0EB6-9757-19224B651389}"/>
          </ac:spMkLst>
        </pc:spChg>
        <pc:spChg chg="add del mod">
          <ac:chgData name="Samuel Gallego Parra" userId="490edff0a34c63fa" providerId="LiveId" clId="{3B9510BE-3707-421D-80F2-F68792E02D60}" dt="2026-06-22T17:55:54.692" v="2451" actId="478"/>
          <ac:spMkLst>
            <pc:docMk/>
            <pc:sldMk cId="2099699367" sldId="387"/>
            <ac:spMk id="45" creationId="{23882BD2-D05D-7C54-DEF7-EE2EB6CBEFFC}"/>
          </ac:spMkLst>
        </pc:spChg>
        <pc:grpChg chg="add del mod">
          <ac:chgData name="Samuel Gallego Parra" userId="490edff0a34c63fa" providerId="LiveId" clId="{3B9510BE-3707-421D-80F2-F68792E02D60}" dt="2026-06-22T17:55:56.684" v="2452" actId="478"/>
          <ac:grpSpMkLst>
            <pc:docMk/>
            <pc:sldMk cId="2099699367" sldId="387"/>
            <ac:grpSpMk id="37" creationId="{F2534509-E163-9C0D-F216-9ABD0E7EFE1F}"/>
          </ac:grpSpMkLst>
        </pc:grpChg>
        <pc:picChg chg="del">
          <ac:chgData name="Samuel Gallego Parra" userId="490edff0a34c63fa" providerId="LiveId" clId="{3B9510BE-3707-421D-80F2-F68792E02D60}" dt="2026-06-22T17:19:57.090" v="2059" actId="478"/>
          <ac:picMkLst>
            <pc:docMk/>
            <pc:sldMk cId="2099699367" sldId="387"/>
            <ac:picMk id="3" creationId="{61FECAF5-3C9C-ECAE-742C-84D2915987A3}"/>
          </ac:picMkLst>
        </pc:picChg>
        <pc:picChg chg="add mod">
          <ac:chgData name="Samuel Gallego Parra" userId="490edff0a34c63fa" providerId="LiveId" clId="{3B9510BE-3707-421D-80F2-F68792E02D60}" dt="2026-06-22T17:36:30.435" v="2159" actId="34135"/>
          <ac:picMkLst>
            <pc:docMk/>
            <pc:sldMk cId="2099699367" sldId="387"/>
            <ac:picMk id="4" creationId="{240C8060-B209-BE09-082A-D926DD829F0A}"/>
          </ac:picMkLst>
        </pc:picChg>
        <pc:picChg chg="del">
          <ac:chgData name="Samuel Gallego Parra" userId="490edff0a34c63fa" providerId="LiveId" clId="{3B9510BE-3707-421D-80F2-F68792E02D60}" dt="2026-06-22T17:19:57.090" v="2059" actId="478"/>
          <ac:picMkLst>
            <pc:docMk/>
            <pc:sldMk cId="2099699367" sldId="387"/>
            <ac:picMk id="5" creationId="{47C7AD43-B6C2-61CC-A25B-174653F79A35}"/>
          </ac:picMkLst>
        </pc:picChg>
        <pc:picChg chg="add mod">
          <ac:chgData name="Samuel Gallego Parra" userId="490edff0a34c63fa" providerId="LiveId" clId="{3B9510BE-3707-421D-80F2-F68792E02D60}" dt="2026-06-22T17:36:30.435" v="2159" actId="34135"/>
          <ac:picMkLst>
            <pc:docMk/>
            <pc:sldMk cId="2099699367" sldId="387"/>
            <ac:picMk id="8" creationId="{72D74652-2905-7E06-4CC3-E4473520F8E8}"/>
          </ac:picMkLst>
        </pc:picChg>
        <pc:picChg chg="del">
          <ac:chgData name="Samuel Gallego Parra" userId="490edff0a34c63fa" providerId="LiveId" clId="{3B9510BE-3707-421D-80F2-F68792E02D60}" dt="2026-06-22T17:26:01.883" v="2078" actId="478"/>
          <ac:picMkLst>
            <pc:docMk/>
            <pc:sldMk cId="2099699367" sldId="387"/>
            <ac:picMk id="12" creationId="{FCC20850-A92A-17A8-B39F-936920ADC071}"/>
          </ac:picMkLst>
        </pc:picChg>
        <pc:picChg chg="add del mod">
          <ac:chgData name="Samuel Gallego Parra" userId="490edff0a34c63fa" providerId="LiveId" clId="{3B9510BE-3707-421D-80F2-F68792E02D60}" dt="2026-06-22T17:36:29.731" v="2156" actId="478"/>
          <ac:picMkLst>
            <pc:docMk/>
            <pc:sldMk cId="2099699367" sldId="387"/>
            <ac:picMk id="14" creationId="{AF6A4A51-F793-8CE3-3A71-0D701D09899D}"/>
          </ac:picMkLst>
        </pc:picChg>
        <pc:picChg chg="mod ord">
          <ac:chgData name="Samuel Gallego Parra" userId="490edff0a34c63fa" providerId="LiveId" clId="{3B9510BE-3707-421D-80F2-F68792E02D60}" dt="2026-06-22T17:58:02.820" v="2461" actId="1076"/>
          <ac:picMkLst>
            <pc:docMk/>
            <pc:sldMk cId="2099699367" sldId="387"/>
            <ac:picMk id="15" creationId="{77476F25-C3E8-72AB-10C7-8703DD0C6364}"/>
          </ac:picMkLst>
        </pc:picChg>
        <pc:picChg chg="add del mod modCrop">
          <ac:chgData name="Samuel Gallego Parra" userId="490edff0a34c63fa" providerId="LiveId" clId="{3B9510BE-3707-421D-80F2-F68792E02D60}" dt="2026-06-22T17:40:18.294" v="2222" actId="1076"/>
          <ac:picMkLst>
            <pc:docMk/>
            <pc:sldMk cId="2099699367" sldId="387"/>
            <ac:picMk id="18" creationId="{B267A824-12DD-6E8D-D653-D1AACFF7C339}"/>
          </ac:picMkLst>
        </pc:picChg>
        <pc:picChg chg="add mod">
          <ac:chgData name="Samuel Gallego Parra" userId="490edff0a34c63fa" providerId="LiveId" clId="{3B9510BE-3707-421D-80F2-F68792E02D60}" dt="2026-06-22T17:58:05.366" v="2462" actId="1076"/>
          <ac:picMkLst>
            <pc:docMk/>
            <pc:sldMk cId="2099699367" sldId="387"/>
            <ac:picMk id="20" creationId="{3A81B59C-BB47-02FA-5099-B4540D572F6A}"/>
          </ac:picMkLst>
        </pc:picChg>
        <pc:picChg chg="mod ord">
          <ac:chgData name="Samuel Gallego Parra" userId="490edff0a34c63fa" providerId="LiveId" clId="{3B9510BE-3707-421D-80F2-F68792E02D60}" dt="2026-06-22T17:58:02.820" v="2461" actId="1076"/>
          <ac:picMkLst>
            <pc:docMk/>
            <pc:sldMk cId="2099699367" sldId="387"/>
            <ac:picMk id="21" creationId="{CAFDC1EC-8C70-9F60-E58E-2A558E9D13D4}"/>
          </ac:picMkLst>
        </pc:picChg>
        <pc:picChg chg="del mod ord">
          <ac:chgData name="Samuel Gallego Parra" userId="490edff0a34c63fa" providerId="LiveId" clId="{3B9510BE-3707-421D-80F2-F68792E02D60}" dt="2026-06-22T17:44:05.253" v="2259" actId="478"/>
          <ac:picMkLst>
            <pc:docMk/>
            <pc:sldMk cId="2099699367" sldId="387"/>
            <ac:picMk id="22" creationId="{0BEA30EF-5898-14FF-8261-5FFDBA2FABCC}"/>
          </ac:picMkLst>
        </pc:picChg>
        <pc:picChg chg="mod ord">
          <ac:chgData name="Samuel Gallego Parra" userId="490edff0a34c63fa" providerId="LiveId" clId="{3B9510BE-3707-421D-80F2-F68792E02D60}" dt="2026-06-22T17:58:02.820" v="2461" actId="1076"/>
          <ac:picMkLst>
            <pc:docMk/>
            <pc:sldMk cId="2099699367" sldId="387"/>
            <ac:picMk id="23" creationId="{D4435CA3-DC1F-C97D-12DB-B0D88E7AC486}"/>
          </ac:picMkLst>
        </pc:picChg>
        <pc:picChg chg="add mod ord modCrop">
          <ac:chgData name="Samuel Gallego Parra" userId="490edff0a34c63fa" providerId="LiveId" clId="{3B9510BE-3707-421D-80F2-F68792E02D60}" dt="2026-06-22T17:58:02.820" v="2461" actId="1076"/>
          <ac:picMkLst>
            <pc:docMk/>
            <pc:sldMk cId="2099699367" sldId="387"/>
            <ac:picMk id="25" creationId="{06F6C281-345E-A6BB-6CC7-FC69B2D9C0F5}"/>
          </ac:picMkLst>
        </pc:picChg>
        <pc:picChg chg="add del mod modCrop">
          <ac:chgData name="Samuel Gallego Parra" userId="490edff0a34c63fa" providerId="LiveId" clId="{3B9510BE-3707-421D-80F2-F68792E02D60}" dt="2026-06-22T17:48:31.543" v="2278" actId="478"/>
          <ac:picMkLst>
            <pc:docMk/>
            <pc:sldMk cId="2099699367" sldId="387"/>
            <ac:picMk id="27" creationId="{F8109315-7D6D-1FD8-B694-DC5A7AE91BD4}"/>
          </ac:picMkLst>
        </pc:picChg>
        <pc:picChg chg="add del mod modCrop">
          <ac:chgData name="Samuel Gallego Parra" userId="490edff0a34c63fa" providerId="LiveId" clId="{3B9510BE-3707-421D-80F2-F68792E02D60}" dt="2026-06-22T17:55:54.692" v="2451" actId="478"/>
          <ac:picMkLst>
            <pc:docMk/>
            <pc:sldMk cId="2099699367" sldId="387"/>
            <ac:picMk id="29" creationId="{E0BCDEC6-7126-3BF9-DD7A-91B6E93337AD}"/>
          </ac:picMkLst>
        </pc:picChg>
        <pc:picChg chg="add mod modCrop">
          <ac:chgData name="Samuel Gallego Parra" userId="490edff0a34c63fa" providerId="LiveId" clId="{3B9510BE-3707-421D-80F2-F68792E02D60}" dt="2026-06-22T17:49:55.050" v="2305" actId="164"/>
          <ac:picMkLst>
            <pc:docMk/>
            <pc:sldMk cId="2099699367" sldId="387"/>
            <ac:picMk id="31" creationId="{02A33792-5E05-558A-4CE5-18018441848A}"/>
          </ac:picMkLst>
        </pc:picChg>
        <pc:picChg chg="add mod modCrop">
          <ac:chgData name="Samuel Gallego Parra" userId="490edff0a34c63fa" providerId="LiveId" clId="{3B9510BE-3707-421D-80F2-F68792E02D60}" dt="2026-06-22T17:56:14.428" v="2460" actId="1076"/>
          <ac:picMkLst>
            <pc:docMk/>
            <pc:sldMk cId="2099699367" sldId="387"/>
            <ac:picMk id="47" creationId="{1FCD0D16-6DB6-F486-8C10-C8E8759A867D}"/>
          </ac:picMkLst>
        </pc:picChg>
      </pc:sldChg>
      <pc:sldChg chg="modSp add del mod">
        <pc:chgData name="Samuel Gallego Parra" userId="490edff0a34c63fa" providerId="LiveId" clId="{3B9510BE-3707-421D-80F2-F68792E02D60}" dt="2026-06-22T17:19:43.269" v="2058" actId="47"/>
        <pc:sldMkLst>
          <pc:docMk/>
          <pc:sldMk cId="2799396696" sldId="388"/>
        </pc:sldMkLst>
      </pc:sldChg>
      <pc:sldChg chg="addSp delSp modSp add mod">
        <pc:chgData name="Samuel Gallego Parra" userId="490edff0a34c63fa" providerId="LiveId" clId="{3B9510BE-3707-421D-80F2-F68792E02D60}" dt="2026-06-22T17:18:25.162" v="2056" actId="1076"/>
        <pc:sldMkLst>
          <pc:docMk/>
          <pc:sldMk cId="3126049489" sldId="389"/>
        </pc:sldMkLst>
        <pc:spChg chg="add del mod">
          <ac:chgData name="Samuel Gallego Parra" userId="490edff0a34c63fa" providerId="LiveId" clId="{3B9510BE-3707-421D-80F2-F68792E02D60}" dt="2026-06-22T17:14:50.262" v="1978" actId="478"/>
          <ac:spMkLst>
            <pc:docMk/>
            <pc:sldMk cId="3126049489" sldId="389"/>
            <ac:spMk id="7" creationId="{A79E1436-9203-344E-4521-3BDE495E9859}"/>
          </ac:spMkLst>
        </pc:spChg>
        <pc:spChg chg="mod">
          <ac:chgData name="Samuel Gallego Parra" userId="490edff0a34c63fa" providerId="LiveId" clId="{3B9510BE-3707-421D-80F2-F68792E02D60}" dt="2026-06-22T17:12:13.028" v="1712" actId="20577"/>
          <ac:spMkLst>
            <pc:docMk/>
            <pc:sldMk cId="3126049489" sldId="389"/>
            <ac:spMk id="11" creationId="{2C385F69-37F4-A2F5-DCA5-3C4F5F53663A}"/>
          </ac:spMkLst>
        </pc:spChg>
        <pc:spChg chg="add mod">
          <ac:chgData name="Samuel Gallego Parra" userId="490edff0a34c63fa" providerId="LiveId" clId="{3B9510BE-3707-421D-80F2-F68792E02D60}" dt="2026-06-22T17:16:03.766" v="2022" actId="1076"/>
          <ac:spMkLst>
            <pc:docMk/>
            <pc:sldMk cId="3126049489" sldId="389"/>
            <ac:spMk id="12" creationId="{8DD2D7B5-87FC-2A95-5F69-E228A9D16595}"/>
          </ac:spMkLst>
        </pc:spChg>
        <pc:spChg chg="add mod">
          <ac:chgData name="Samuel Gallego Parra" userId="490edff0a34c63fa" providerId="LiveId" clId="{3B9510BE-3707-421D-80F2-F68792E02D60}" dt="2026-06-22T17:16:06.089" v="2023" actId="1076"/>
          <ac:spMkLst>
            <pc:docMk/>
            <pc:sldMk cId="3126049489" sldId="389"/>
            <ac:spMk id="14" creationId="{4895A67E-C17A-AE7B-FD8E-454D2C189ED0}"/>
          </ac:spMkLst>
        </pc:spChg>
        <pc:spChg chg="add mod">
          <ac:chgData name="Samuel Gallego Parra" userId="490edff0a34c63fa" providerId="LiveId" clId="{3B9510BE-3707-421D-80F2-F68792E02D60}" dt="2026-06-22T17:18:14.650" v="2054" actId="255"/>
          <ac:spMkLst>
            <pc:docMk/>
            <pc:sldMk cId="3126049489" sldId="389"/>
            <ac:spMk id="25" creationId="{85D90E65-BBC0-72DE-DC14-66EBB2CE02AF}"/>
          </ac:spMkLst>
        </pc:spChg>
        <pc:spChg chg="mod">
          <ac:chgData name="Samuel Gallego Parra" userId="490edff0a34c63fa" providerId="LiveId" clId="{3B9510BE-3707-421D-80F2-F68792E02D60}" dt="2026-06-22T17:16:01.471" v="2021" actId="1076"/>
          <ac:spMkLst>
            <pc:docMk/>
            <pc:sldMk cId="3126049489" sldId="389"/>
            <ac:spMk id="32" creationId="{0A88952E-4B57-74D4-3ED3-D73CEC48E830}"/>
          </ac:spMkLst>
        </pc:spChg>
        <pc:grpChg chg="mod">
          <ac:chgData name="Samuel Gallego Parra" userId="490edff0a34c63fa" providerId="LiveId" clId="{3B9510BE-3707-421D-80F2-F68792E02D60}" dt="2026-06-22T16:30:00.226" v="1123" actId="1076"/>
          <ac:grpSpMkLst>
            <pc:docMk/>
            <pc:sldMk cId="3126049489" sldId="389"/>
            <ac:grpSpMk id="10" creationId="{4FC9F180-0C59-2A0C-A77F-A655B88F9DC1}"/>
          </ac:grpSpMkLst>
        </pc:grpChg>
        <pc:grpChg chg="mod">
          <ac:chgData name="Samuel Gallego Parra" userId="490edff0a34c63fa" providerId="LiveId" clId="{3B9510BE-3707-421D-80F2-F68792E02D60}" dt="2026-06-22T16:30:04.534" v="1126" actId="1076"/>
          <ac:grpSpMkLst>
            <pc:docMk/>
            <pc:sldMk cId="3126049489" sldId="389"/>
            <ac:grpSpMk id="29" creationId="{A21F26C6-0B15-E72A-A176-D70D073B7B22}"/>
          </ac:grpSpMkLst>
        </pc:grpChg>
        <pc:picChg chg="mod">
          <ac:chgData name="Samuel Gallego Parra" userId="490edff0a34c63fa" providerId="LiveId" clId="{3B9510BE-3707-421D-80F2-F68792E02D60}" dt="2026-06-22T17:18:25.162" v="2056" actId="1076"/>
          <ac:picMkLst>
            <pc:docMk/>
            <pc:sldMk cId="3126049489" sldId="389"/>
            <ac:picMk id="3" creationId="{2FCC97D9-A4F1-E238-1AE5-950401BB1FCD}"/>
          </ac:picMkLst>
        </pc:picChg>
        <pc:picChg chg="add">
          <ac:chgData name="Samuel Gallego Parra" userId="490edff0a34c63fa" providerId="LiveId" clId="{3B9510BE-3707-421D-80F2-F68792E02D60}" dt="2026-06-22T16:29:47.807" v="1120" actId="22"/>
          <ac:picMkLst>
            <pc:docMk/>
            <pc:sldMk cId="3126049489" sldId="389"/>
            <ac:picMk id="4" creationId="{62A697C2-036A-77FC-236D-2F0E2088D372}"/>
          </ac:picMkLst>
        </pc:picChg>
        <pc:picChg chg="del mod">
          <ac:chgData name="Samuel Gallego Parra" userId="490edff0a34c63fa" providerId="LiveId" clId="{3B9510BE-3707-421D-80F2-F68792E02D60}" dt="2026-06-22T16:29:53.986" v="1121" actId="478"/>
          <ac:picMkLst>
            <pc:docMk/>
            <pc:sldMk cId="3126049489" sldId="389"/>
            <ac:picMk id="16" creationId="{B3721546-4407-5885-3461-046CD3F47D04}"/>
          </ac:picMkLst>
        </pc:picChg>
        <pc:picChg chg="add mod">
          <ac:chgData name="Samuel Gallego Parra" userId="490edff0a34c63fa" providerId="LiveId" clId="{3B9510BE-3707-421D-80F2-F68792E02D60}" dt="2026-06-22T17:16:25.804" v="2026" actId="1076"/>
          <ac:picMkLst>
            <pc:docMk/>
            <pc:sldMk cId="3126049489" sldId="389"/>
            <ac:picMk id="17" creationId="{F6E192D6-A22A-4A38-3D54-9F16A090B1C4}"/>
          </ac:picMkLst>
        </pc:picChg>
        <pc:picChg chg="add mod">
          <ac:chgData name="Samuel Gallego Parra" userId="490edff0a34c63fa" providerId="LiveId" clId="{3B9510BE-3707-421D-80F2-F68792E02D60}" dt="2026-06-22T17:16:36.936" v="2028" actId="1076"/>
          <ac:picMkLst>
            <pc:docMk/>
            <pc:sldMk cId="3126049489" sldId="389"/>
            <ac:picMk id="21" creationId="{9EFDCF5C-A7FF-BC3D-9988-E8C25D3B2C7C}"/>
          </ac:picMkLst>
        </pc:picChg>
        <pc:picChg chg="add mod">
          <ac:chgData name="Samuel Gallego Parra" userId="490edff0a34c63fa" providerId="LiveId" clId="{3B9510BE-3707-421D-80F2-F68792E02D60}" dt="2026-06-22T17:16:49.353" v="2030" actId="1076"/>
          <ac:picMkLst>
            <pc:docMk/>
            <pc:sldMk cId="3126049489" sldId="389"/>
            <ac:picMk id="23" creationId="{9D3C37E6-4A32-954B-5A57-BA7DBBE6BA46}"/>
          </ac:picMkLst>
        </pc:picChg>
      </pc:sldChg>
      <pc:sldChg chg="add">
        <pc:chgData name="Samuel Gallego Parra" userId="490edff0a34c63fa" providerId="LiveId" clId="{3B9510BE-3707-421D-80F2-F68792E02D60}" dt="2026-06-22T17:18:39.386" v="2057" actId="2890"/>
        <pc:sldMkLst>
          <pc:docMk/>
          <pc:sldMk cId="1894394074" sldId="390"/>
        </pc:sldMkLst>
      </pc:sldChg>
      <pc:sldChg chg="addSp delSp modSp add mod">
        <pc:chgData name="Samuel Gallego Parra" userId="490edff0a34c63fa" providerId="LiveId" clId="{3B9510BE-3707-421D-80F2-F68792E02D60}" dt="2026-06-23T06:11:16.888" v="2553" actId="1076"/>
        <pc:sldMkLst>
          <pc:docMk/>
          <pc:sldMk cId="1648675250" sldId="391"/>
        </pc:sldMkLst>
        <pc:spChg chg="add mod">
          <ac:chgData name="Samuel Gallego Parra" userId="490edff0a34c63fa" providerId="LiveId" clId="{3B9510BE-3707-421D-80F2-F68792E02D60}" dt="2026-06-23T06:05:42.104" v="2499" actId="1076"/>
          <ac:spMkLst>
            <pc:docMk/>
            <pc:sldMk cId="1648675250" sldId="391"/>
            <ac:spMk id="9" creationId="{BDC1B2EA-EC70-2910-2F45-F39573EE43E3}"/>
          </ac:spMkLst>
        </pc:spChg>
        <pc:spChg chg="add mod">
          <ac:chgData name="Samuel Gallego Parra" userId="490edff0a34c63fa" providerId="LiveId" clId="{3B9510BE-3707-421D-80F2-F68792E02D60}" dt="2026-06-23T06:05:56.816" v="2505" actId="1076"/>
          <ac:spMkLst>
            <pc:docMk/>
            <pc:sldMk cId="1648675250" sldId="391"/>
            <ac:spMk id="12" creationId="{801E1A2F-DCC2-450F-80FB-4FD059A79E61}"/>
          </ac:spMkLst>
        </pc:spChg>
        <pc:spChg chg="add del mod">
          <ac:chgData name="Samuel Gallego Parra" userId="490edff0a34c63fa" providerId="LiveId" clId="{3B9510BE-3707-421D-80F2-F68792E02D60}" dt="2026-06-23T06:05:11.183" v="2490" actId="22"/>
          <ac:spMkLst>
            <pc:docMk/>
            <pc:sldMk cId="1648675250" sldId="391"/>
            <ac:spMk id="24" creationId="{B2D3CF34-0EA4-D50F-BFDB-C10D24E4A6E1}"/>
          </ac:spMkLst>
        </pc:spChg>
        <pc:spChg chg="add mod">
          <ac:chgData name="Samuel Gallego Parra" userId="490edff0a34c63fa" providerId="LiveId" clId="{3B9510BE-3707-421D-80F2-F68792E02D60}" dt="2026-06-23T06:06:14.771" v="2511" actId="164"/>
          <ac:spMkLst>
            <pc:docMk/>
            <pc:sldMk cId="1648675250" sldId="391"/>
            <ac:spMk id="26" creationId="{3167A7EE-6F8A-3C89-9D78-1E497637ECEC}"/>
          </ac:spMkLst>
        </pc:spChg>
        <pc:spChg chg="add del">
          <ac:chgData name="Samuel Gallego Parra" userId="490edff0a34c63fa" providerId="LiveId" clId="{3B9510BE-3707-421D-80F2-F68792E02D60}" dt="2026-06-23T06:06:17.268" v="2513" actId="22"/>
          <ac:spMkLst>
            <pc:docMk/>
            <pc:sldMk cId="1648675250" sldId="391"/>
            <ac:spMk id="30" creationId="{FEA0C2E5-3F3F-7DD8-74B2-B9FE44A2DFE0}"/>
          </ac:spMkLst>
        </pc:spChg>
        <pc:spChg chg="del">
          <ac:chgData name="Samuel Gallego Parra" userId="490edff0a34c63fa" providerId="LiveId" clId="{3B9510BE-3707-421D-80F2-F68792E02D60}" dt="2026-06-22T17:53:16.182" v="2430" actId="478"/>
          <ac:spMkLst>
            <pc:docMk/>
            <pc:sldMk cId="1648675250" sldId="391"/>
            <ac:spMk id="32" creationId="{889D12E1-95B6-008D-6A27-0453EB7E20C2}"/>
          </ac:spMkLst>
        </pc:spChg>
        <pc:spChg chg="del">
          <ac:chgData name="Samuel Gallego Parra" userId="490edff0a34c63fa" providerId="LiveId" clId="{3B9510BE-3707-421D-80F2-F68792E02D60}" dt="2026-06-22T17:53:16.182" v="2430" actId="478"/>
          <ac:spMkLst>
            <pc:docMk/>
            <pc:sldMk cId="1648675250" sldId="391"/>
            <ac:spMk id="43" creationId="{1433B0F9-C1A4-90F1-7D0A-E79701B1FB63}"/>
          </ac:spMkLst>
        </pc:spChg>
        <pc:spChg chg="del">
          <ac:chgData name="Samuel Gallego Parra" userId="490edff0a34c63fa" providerId="LiveId" clId="{3B9510BE-3707-421D-80F2-F68792E02D60}" dt="2026-06-22T17:53:16.182" v="2430" actId="478"/>
          <ac:spMkLst>
            <pc:docMk/>
            <pc:sldMk cId="1648675250" sldId="391"/>
            <ac:spMk id="45" creationId="{8DB0A8D8-2434-A611-0C5F-755C94F18D0F}"/>
          </ac:spMkLst>
        </pc:spChg>
        <pc:spChg chg="add mod">
          <ac:chgData name="Samuel Gallego Parra" userId="490edff0a34c63fa" providerId="LiveId" clId="{3B9510BE-3707-421D-80F2-F68792E02D60}" dt="2026-06-23T06:10:47.248" v="2544" actId="1076"/>
          <ac:spMkLst>
            <pc:docMk/>
            <pc:sldMk cId="1648675250" sldId="391"/>
            <ac:spMk id="50" creationId="{80534CE1-3C29-FC62-AE1A-228A16F7A9C0}"/>
          </ac:spMkLst>
        </pc:spChg>
        <pc:spChg chg="add mod">
          <ac:chgData name="Samuel Gallego Parra" userId="490edff0a34c63fa" providerId="LiveId" clId="{3B9510BE-3707-421D-80F2-F68792E02D60}" dt="2026-06-23T06:11:16.888" v="2553" actId="1076"/>
          <ac:spMkLst>
            <pc:docMk/>
            <pc:sldMk cId="1648675250" sldId="391"/>
            <ac:spMk id="52" creationId="{A9504A01-E600-9A03-B99F-5AF393F9AE5A}"/>
          </ac:spMkLst>
        </pc:spChg>
        <pc:grpChg chg="add mod">
          <ac:chgData name="Samuel Gallego Parra" userId="490edff0a34c63fa" providerId="LiveId" clId="{3B9510BE-3707-421D-80F2-F68792E02D60}" dt="2026-06-23T06:06:14.771" v="2511" actId="164"/>
          <ac:grpSpMkLst>
            <pc:docMk/>
            <pc:sldMk cId="1648675250" sldId="391"/>
            <ac:grpSpMk id="27" creationId="{C3A4E7F0-FD2C-2966-1723-858F9DAF513B}"/>
          </ac:grpSpMkLst>
        </pc:grpChg>
        <pc:grpChg chg="del">
          <ac:chgData name="Samuel Gallego Parra" userId="490edff0a34c63fa" providerId="LiveId" clId="{3B9510BE-3707-421D-80F2-F68792E02D60}" dt="2026-06-22T17:53:16.182" v="2430" actId="478"/>
          <ac:grpSpMkLst>
            <pc:docMk/>
            <pc:sldMk cId="1648675250" sldId="391"/>
            <ac:grpSpMk id="37" creationId="{CFFB601D-BA62-69A0-4B57-FF3AABD9EC2E}"/>
          </ac:grpSpMkLst>
        </pc:grpChg>
        <pc:picChg chg="add mod">
          <ac:chgData name="Samuel Gallego Parra" userId="490edff0a34c63fa" providerId="LiveId" clId="{3B9510BE-3707-421D-80F2-F68792E02D60}" dt="2026-06-23T06:05:47.234" v="2502" actId="1076"/>
          <ac:picMkLst>
            <pc:docMk/>
            <pc:sldMk cId="1648675250" sldId="391"/>
            <ac:picMk id="3" creationId="{F83AFA3F-291D-B5AD-3521-126698D4E6B0}"/>
          </ac:picMkLst>
        </pc:picChg>
        <pc:picChg chg="add mod">
          <ac:chgData name="Samuel Gallego Parra" userId="490edff0a34c63fa" providerId="LiveId" clId="{3B9510BE-3707-421D-80F2-F68792E02D60}" dt="2026-06-23T06:05:58.296" v="2506" actId="1076"/>
          <ac:picMkLst>
            <pc:docMk/>
            <pc:sldMk cId="1648675250" sldId="391"/>
            <ac:picMk id="6" creationId="{61F8F262-73C2-ABFE-FA77-6A915920C087}"/>
          </ac:picMkLst>
        </pc:picChg>
        <pc:picChg chg="add mod">
          <ac:chgData name="Samuel Gallego Parra" userId="490edff0a34c63fa" providerId="LiveId" clId="{3B9510BE-3707-421D-80F2-F68792E02D60}" dt="2026-06-23T06:05:45.753" v="2501" actId="14100"/>
          <ac:picMkLst>
            <pc:docMk/>
            <pc:sldMk cId="1648675250" sldId="391"/>
            <ac:picMk id="14" creationId="{AA6616A0-3742-14F3-4475-48DC611DD01B}"/>
          </ac:picMkLst>
        </pc:picChg>
        <pc:picChg chg="del">
          <ac:chgData name="Samuel Gallego Parra" userId="490edff0a34c63fa" providerId="LiveId" clId="{3B9510BE-3707-421D-80F2-F68792E02D60}" dt="2026-06-22T17:53:12.532" v="2426" actId="478"/>
          <ac:picMkLst>
            <pc:docMk/>
            <pc:sldMk cId="1648675250" sldId="391"/>
            <ac:picMk id="15" creationId="{7B80477C-A0FA-69E6-98FB-241636A2196F}"/>
          </ac:picMkLst>
        </pc:picChg>
        <pc:picChg chg="del">
          <ac:chgData name="Samuel Gallego Parra" userId="490edff0a34c63fa" providerId="LiveId" clId="{3B9510BE-3707-421D-80F2-F68792E02D60}" dt="2026-06-22T17:53:09.890" v="2424" actId="478"/>
          <ac:picMkLst>
            <pc:docMk/>
            <pc:sldMk cId="1648675250" sldId="391"/>
            <ac:picMk id="18" creationId="{11D08FEE-0A13-D0C6-6FF7-BC9445A224F5}"/>
          </ac:picMkLst>
        </pc:picChg>
        <pc:picChg chg="add del mod modCrop">
          <ac:chgData name="Samuel Gallego Parra" userId="490edff0a34c63fa" providerId="LiveId" clId="{3B9510BE-3707-421D-80F2-F68792E02D60}" dt="2026-06-23T06:06:14.771" v="2511" actId="164"/>
          <ac:picMkLst>
            <pc:docMk/>
            <pc:sldMk cId="1648675250" sldId="391"/>
            <ac:picMk id="19" creationId="{A7E87E35-695D-148D-17D1-D8FDCDEC9A2C}"/>
          </ac:picMkLst>
        </pc:picChg>
        <pc:picChg chg="del">
          <ac:chgData name="Samuel Gallego Parra" userId="490edff0a34c63fa" providerId="LiveId" clId="{3B9510BE-3707-421D-80F2-F68792E02D60}" dt="2026-06-22T17:53:11.935" v="2425" actId="478"/>
          <ac:picMkLst>
            <pc:docMk/>
            <pc:sldMk cId="1648675250" sldId="391"/>
            <ac:picMk id="20" creationId="{4026D174-C1AF-558D-11F9-5FBFA3CF50F3}"/>
          </ac:picMkLst>
        </pc:picChg>
        <pc:picChg chg="del">
          <ac:chgData name="Samuel Gallego Parra" userId="490edff0a34c63fa" providerId="LiveId" clId="{3B9510BE-3707-421D-80F2-F68792E02D60}" dt="2026-06-22T17:53:13.708" v="2428" actId="478"/>
          <ac:picMkLst>
            <pc:docMk/>
            <pc:sldMk cId="1648675250" sldId="391"/>
            <ac:picMk id="21" creationId="{6A34517B-C6B7-65B9-B929-16CF26D2006A}"/>
          </ac:picMkLst>
        </pc:picChg>
        <pc:picChg chg="del">
          <ac:chgData name="Samuel Gallego Parra" userId="490edff0a34c63fa" providerId="LiveId" clId="{3B9510BE-3707-421D-80F2-F68792E02D60}" dt="2026-06-22T17:53:13.104" v="2427" actId="478"/>
          <ac:picMkLst>
            <pc:docMk/>
            <pc:sldMk cId="1648675250" sldId="391"/>
            <ac:picMk id="23" creationId="{8062E063-B00A-869A-5A75-D6842675722A}"/>
          </ac:picMkLst>
        </pc:picChg>
        <pc:picChg chg="del">
          <ac:chgData name="Samuel Gallego Parra" userId="490edff0a34c63fa" providerId="LiveId" clId="{3B9510BE-3707-421D-80F2-F68792E02D60}" dt="2026-06-22T17:53:14.205" v="2429" actId="478"/>
          <ac:picMkLst>
            <pc:docMk/>
            <pc:sldMk cId="1648675250" sldId="391"/>
            <ac:picMk id="25" creationId="{527074EA-5679-F360-BB49-F75CA7C40448}"/>
          </ac:picMkLst>
        </pc:picChg>
        <pc:picChg chg="del">
          <ac:chgData name="Samuel Gallego Parra" userId="490edff0a34c63fa" providerId="LiveId" clId="{3B9510BE-3707-421D-80F2-F68792E02D60}" dt="2026-06-22T17:53:16.182" v="2430" actId="478"/>
          <ac:picMkLst>
            <pc:docMk/>
            <pc:sldMk cId="1648675250" sldId="391"/>
            <ac:picMk id="29" creationId="{E8A21DAE-6D83-AC39-F3E1-4CD8F6AC3A5B}"/>
          </ac:picMkLst>
        </pc:picChg>
        <pc:picChg chg="add mod modCrop">
          <ac:chgData name="Samuel Gallego Parra" userId="490edff0a34c63fa" providerId="LiveId" clId="{3B9510BE-3707-421D-80F2-F68792E02D60}" dt="2026-06-23T06:10:30.473" v="2535" actId="1076"/>
          <ac:picMkLst>
            <pc:docMk/>
            <pc:sldMk cId="1648675250" sldId="391"/>
            <ac:picMk id="40" creationId="{8E29BF8E-7D48-A7AE-BB86-DA0C06E1BFB3}"/>
          </ac:picMkLst>
        </pc:picChg>
        <pc:picChg chg="add mod modCrop">
          <ac:chgData name="Samuel Gallego Parra" userId="490edff0a34c63fa" providerId="LiveId" clId="{3B9510BE-3707-421D-80F2-F68792E02D60}" dt="2026-06-23T06:10:32.009" v="2537" actId="1076"/>
          <ac:picMkLst>
            <pc:docMk/>
            <pc:sldMk cId="1648675250" sldId="391"/>
            <ac:picMk id="46" creationId="{A8D58ED4-A01A-0305-D979-5B18C20D9440}"/>
          </ac:picMkLst>
        </pc:picChg>
        <pc:picChg chg="add mod modCrop">
          <ac:chgData name="Samuel Gallego Parra" userId="490edff0a34c63fa" providerId="LiveId" clId="{3B9510BE-3707-421D-80F2-F68792E02D60}" dt="2026-06-23T06:11:03.334" v="2551" actId="1037"/>
          <ac:picMkLst>
            <pc:docMk/>
            <pc:sldMk cId="1648675250" sldId="391"/>
            <ac:picMk id="48" creationId="{F42DC092-9B3F-832A-5FF9-337AC7F38B32}"/>
          </ac:picMkLst>
        </pc:picChg>
      </pc:sldChg>
      <pc:sldChg chg="addSp delSp modSp add mod">
        <pc:chgData name="Samuel Gallego Parra" userId="490edff0a34c63fa" providerId="LiveId" clId="{3B9510BE-3707-421D-80F2-F68792E02D60}" dt="2026-06-23T06:20:37.452" v="2607" actId="1076"/>
        <pc:sldMkLst>
          <pc:docMk/>
          <pc:sldMk cId="612373481" sldId="392"/>
        </pc:sldMkLst>
        <pc:spChg chg="del">
          <ac:chgData name="Samuel Gallego Parra" userId="490edff0a34c63fa" providerId="LiveId" clId="{3B9510BE-3707-421D-80F2-F68792E02D60}" dt="2026-06-23T06:12:38.246" v="2556" actId="478"/>
          <ac:spMkLst>
            <pc:docMk/>
            <pc:sldMk cId="612373481" sldId="392"/>
            <ac:spMk id="9" creationId="{3F1A025E-8393-236D-B5DA-6513E3DEB920}"/>
          </ac:spMkLst>
        </pc:spChg>
        <pc:spChg chg="add del mod">
          <ac:chgData name="Samuel Gallego Parra" userId="490edff0a34c63fa" providerId="LiveId" clId="{3B9510BE-3707-421D-80F2-F68792E02D60}" dt="2026-06-23T06:18:57.167" v="2595" actId="478"/>
          <ac:spMkLst>
            <pc:docMk/>
            <pc:sldMk cId="612373481" sldId="392"/>
            <ac:spMk id="11" creationId="{3B265CB9-AC16-EDFE-4EDB-4BE38C5A6BAC}"/>
          </ac:spMkLst>
        </pc:spChg>
        <pc:spChg chg="del">
          <ac:chgData name="Samuel Gallego Parra" userId="490edff0a34c63fa" providerId="LiveId" clId="{3B9510BE-3707-421D-80F2-F68792E02D60}" dt="2026-06-23T06:12:40.520" v="2559" actId="478"/>
          <ac:spMkLst>
            <pc:docMk/>
            <pc:sldMk cId="612373481" sldId="392"/>
            <ac:spMk id="12" creationId="{C51D67AC-54A5-CF95-B7BC-E2086C060A71}"/>
          </ac:spMkLst>
        </pc:spChg>
        <pc:spChg chg="add del mod">
          <ac:chgData name="Samuel Gallego Parra" userId="490edff0a34c63fa" providerId="LiveId" clId="{3B9510BE-3707-421D-80F2-F68792E02D60}" dt="2026-06-23T06:18:57.167" v="2595" actId="478"/>
          <ac:spMkLst>
            <pc:docMk/>
            <pc:sldMk cId="612373481" sldId="392"/>
            <ac:spMk id="15" creationId="{3B9DF5B6-D4A4-9936-F003-A593BA352BDB}"/>
          </ac:spMkLst>
        </pc:spChg>
        <pc:spChg chg="add mod">
          <ac:chgData name="Samuel Gallego Parra" userId="490edff0a34c63fa" providerId="LiveId" clId="{3B9510BE-3707-421D-80F2-F68792E02D60}" dt="2026-06-23T06:19:31.035" v="2600" actId="113"/>
          <ac:spMkLst>
            <pc:docMk/>
            <pc:sldMk cId="612373481" sldId="392"/>
            <ac:spMk id="18" creationId="{5EFB9AF4-80DE-F5E1-663C-13E035ADF545}"/>
          </ac:spMkLst>
        </pc:spChg>
        <pc:spChg chg="add mod">
          <ac:chgData name="Samuel Gallego Parra" userId="490edff0a34c63fa" providerId="LiveId" clId="{3B9510BE-3707-421D-80F2-F68792E02D60}" dt="2026-06-23T06:20:37.452" v="2607" actId="1076"/>
          <ac:spMkLst>
            <pc:docMk/>
            <pc:sldMk cId="612373481" sldId="392"/>
            <ac:spMk id="23" creationId="{B3106F1D-F2E5-001C-85DC-04FEF0AB9FE4}"/>
          </ac:spMkLst>
        </pc:spChg>
        <pc:spChg chg="add mod">
          <ac:chgData name="Samuel Gallego Parra" userId="490edff0a34c63fa" providerId="LiveId" clId="{3B9510BE-3707-421D-80F2-F68792E02D60}" dt="2026-06-23T06:20:33.580" v="2606" actId="207"/>
          <ac:spMkLst>
            <pc:docMk/>
            <pc:sldMk cId="612373481" sldId="392"/>
            <ac:spMk id="25" creationId="{0702C6D5-2AB3-2F4E-62D9-B2B059D78CC6}"/>
          </ac:spMkLst>
        </pc:spChg>
        <pc:spChg chg="add mod">
          <ac:chgData name="Samuel Gallego Parra" userId="490edff0a34c63fa" providerId="LiveId" clId="{3B9510BE-3707-421D-80F2-F68792E02D60}" dt="2026-06-23T06:20:33.580" v="2606" actId="207"/>
          <ac:spMkLst>
            <pc:docMk/>
            <pc:sldMk cId="612373481" sldId="392"/>
            <ac:spMk id="29" creationId="{3B4C427B-58F5-A6C2-6C31-BE35CF0610EA}"/>
          </ac:spMkLst>
        </pc:spChg>
        <pc:spChg chg="add mod">
          <ac:chgData name="Samuel Gallego Parra" userId="490edff0a34c63fa" providerId="LiveId" clId="{3B9510BE-3707-421D-80F2-F68792E02D60}" dt="2026-06-23T06:19:37.541" v="2601" actId="1076"/>
          <ac:spMkLst>
            <pc:docMk/>
            <pc:sldMk cId="612373481" sldId="392"/>
            <ac:spMk id="34" creationId="{0FF40558-3B93-047E-C481-62DA5C53F00F}"/>
          </ac:spMkLst>
        </pc:spChg>
        <pc:spChg chg="add mod">
          <ac:chgData name="Samuel Gallego Parra" userId="490edff0a34c63fa" providerId="LiveId" clId="{3B9510BE-3707-421D-80F2-F68792E02D60}" dt="2026-06-23T06:19:37.541" v="2601" actId="1076"/>
          <ac:spMkLst>
            <pc:docMk/>
            <pc:sldMk cId="612373481" sldId="392"/>
            <ac:spMk id="37" creationId="{AD193F89-E9D9-124E-5C95-33697D8D74E4}"/>
          </ac:spMkLst>
        </pc:spChg>
        <pc:spChg chg="del">
          <ac:chgData name="Samuel Gallego Parra" userId="490edff0a34c63fa" providerId="LiveId" clId="{3B9510BE-3707-421D-80F2-F68792E02D60}" dt="2026-06-23T06:12:42.451" v="2560" actId="478"/>
          <ac:spMkLst>
            <pc:docMk/>
            <pc:sldMk cId="612373481" sldId="392"/>
            <ac:spMk id="50" creationId="{5EA1FD29-9C9D-9D37-44C1-2CA1339D646F}"/>
          </ac:spMkLst>
        </pc:spChg>
        <pc:spChg chg="del">
          <ac:chgData name="Samuel Gallego Parra" userId="490edff0a34c63fa" providerId="LiveId" clId="{3B9510BE-3707-421D-80F2-F68792E02D60}" dt="2026-06-23T06:12:42.451" v="2560" actId="478"/>
          <ac:spMkLst>
            <pc:docMk/>
            <pc:sldMk cId="612373481" sldId="392"/>
            <ac:spMk id="52" creationId="{6A2FA91F-FCD9-7A23-78DA-F5625D355713}"/>
          </ac:spMkLst>
        </pc:spChg>
        <pc:grpChg chg="del">
          <ac:chgData name="Samuel Gallego Parra" userId="490edff0a34c63fa" providerId="LiveId" clId="{3B9510BE-3707-421D-80F2-F68792E02D60}" dt="2026-06-23T06:12:42.451" v="2560" actId="478"/>
          <ac:grpSpMkLst>
            <pc:docMk/>
            <pc:sldMk cId="612373481" sldId="392"/>
            <ac:grpSpMk id="27" creationId="{62EBFD6A-17B9-3E7E-7104-503E776B9C90}"/>
          </ac:grpSpMkLst>
        </pc:grpChg>
        <pc:picChg chg="del">
          <ac:chgData name="Samuel Gallego Parra" userId="490edff0a34c63fa" providerId="LiveId" clId="{3B9510BE-3707-421D-80F2-F68792E02D60}" dt="2026-06-23T06:12:38.821" v="2557" actId="478"/>
          <ac:picMkLst>
            <pc:docMk/>
            <pc:sldMk cId="612373481" sldId="392"/>
            <ac:picMk id="3" creationId="{44B68F4E-1BF6-5ED6-AEFE-53ACAAD0144C}"/>
          </ac:picMkLst>
        </pc:picChg>
        <pc:picChg chg="add mod">
          <ac:chgData name="Samuel Gallego Parra" userId="490edff0a34c63fa" providerId="LiveId" clId="{3B9510BE-3707-421D-80F2-F68792E02D60}" dt="2026-06-23T06:19:37.541" v="2601" actId="1076"/>
          <ac:picMkLst>
            <pc:docMk/>
            <pc:sldMk cId="612373481" sldId="392"/>
            <ac:picMk id="5" creationId="{E5DC9C2C-5652-57D9-E990-BC6E6FFD60AD}"/>
          </ac:picMkLst>
        </pc:picChg>
        <pc:picChg chg="del">
          <ac:chgData name="Samuel Gallego Parra" userId="490edff0a34c63fa" providerId="LiveId" clId="{3B9510BE-3707-421D-80F2-F68792E02D60}" dt="2026-06-23T06:12:39.724" v="2558" actId="478"/>
          <ac:picMkLst>
            <pc:docMk/>
            <pc:sldMk cId="612373481" sldId="392"/>
            <ac:picMk id="6" creationId="{BF9E8915-8746-DDDB-B15A-34A47E9F6657}"/>
          </ac:picMkLst>
        </pc:picChg>
        <pc:picChg chg="del">
          <ac:chgData name="Samuel Gallego Parra" userId="490edff0a34c63fa" providerId="LiveId" clId="{3B9510BE-3707-421D-80F2-F68792E02D60}" dt="2026-06-23T06:12:36.153" v="2555" actId="478"/>
          <ac:picMkLst>
            <pc:docMk/>
            <pc:sldMk cId="612373481" sldId="392"/>
            <ac:picMk id="14" creationId="{B46276EE-BC6C-6FA4-43E2-4D68F64C5B75}"/>
          </ac:picMkLst>
        </pc:picChg>
        <pc:picChg chg="mod">
          <ac:chgData name="Samuel Gallego Parra" userId="490edff0a34c63fa" providerId="LiveId" clId="{3B9510BE-3707-421D-80F2-F68792E02D60}" dt="2026-06-23T06:19:37.541" v="2601" actId="1076"/>
          <ac:picMkLst>
            <pc:docMk/>
            <pc:sldMk cId="612373481" sldId="392"/>
            <ac:picMk id="21" creationId="{9299507A-B58E-8968-028E-1DC1D599ED4F}"/>
          </ac:picMkLst>
        </pc:picChg>
        <pc:picChg chg="add mod">
          <ac:chgData name="Samuel Gallego Parra" userId="490edff0a34c63fa" providerId="LiveId" clId="{3B9510BE-3707-421D-80F2-F68792E02D60}" dt="2026-06-23T06:18:28.775" v="2594" actId="1076"/>
          <ac:picMkLst>
            <pc:docMk/>
            <pc:sldMk cId="612373481" sldId="392"/>
            <ac:picMk id="31" creationId="{8F10822F-FACD-B980-B8C6-1379D82FB854}"/>
          </ac:picMkLst>
        </pc:picChg>
        <pc:picChg chg="del">
          <ac:chgData name="Samuel Gallego Parra" userId="490edff0a34c63fa" providerId="LiveId" clId="{3B9510BE-3707-421D-80F2-F68792E02D60}" dt="2026-06-23T06:12:42.451" v="2560" actId="478"/>
          <ac:picMkLst>
            <pc:docMk/>
            <pc:sldMk cId="612373481" sldId="392"/>
            <ac:picMk id="40" creationId="{4E6731FD-36A0-82D2-205B-0592F69D9F81}"/>
          </ac:picMkLst>
        </pc:picChg>
        <pc:picChg chg="del">
          <ac:chgData name="Samuel Gallego Parra" userId="490edff0a34c63fa" providerId="LiveId" clId="{3B9510BE-3707-421D-80F2-F68792E02D60}" dt="2026-06-23T06:12:42.451" v="2560" actId="478"/>
          <ac:picMkLst>
            <pc:docMk/>
            <pc:sldMk cId="612373481" sldId="392"/>
            <ac:picMk id="46" creationId="{4509D7FF-E0A0-253B-DAD8-F10611334CA0}"/>
          </ac:picMkLst>
        </pc:picChg>
        <pc:picChg chg="del">
          <ac:chgData name="Samuel Gallego Parra" userId="490edff0a34c63fa" providerId="LiveId" clId="{3B9510BE-3707-421D-80F2-F68792E02D60}" dt="2026-06-23T06:12:42.451" v="2560" actId="478"/>
          <ac:picMkLst>
            <pc:docMk/>
            <pc:sldMk cId="612373481" sldId="392"/>
            <ac:picMk id="48" creationId="{EE96305E-D5CB-8A0A-F0ED-8130165797F5}"/>
          </ac:picMkLst>
        </pc:picChg>
      </pc:sldChg>
      <pc:sldChg chg="addSp delSp modSp add mod addAnim delAnim modAnim">
        <pc:chgData name="Samuel Gallego Parra" userId="490edff0a34c63fa" providerId="LiveId" clId="{3B9510BE-3707-421D-80F2-F68792E02D60}" dt="2026-06-23T07:45:01.657" v="3819" actId="1076"/>
        <pc:sldMkLst>
          <pc:docMk/>
          <pc:sldMk cId="4150245802" sldId="393"/>
        </pc:sldMkLst>
        <pc:spChg chg="add mod">
          <ac:chgData name="Samuel Gallego Parra" userId="490edff0a34c63fa" providerId="LiveId" clId="{3B9510BE-3707-421D-80F2-F68792E02D60}" dt="2026-06-23T07:00:26.301" v="3023" actId="14100"/>
          <ac:spMkLst>
            <pc:docMk/>
            <pc:sldMk cId="4150245802" sldId="393"/>
            <ac:spMk id="9" creationId="{7CB36A20-D2BD-89E5-CAE2-9CFF93720FA1}"/>
          </ac:spMkLst>
        </pc:spChg>
        <pc:spChg chg="add mod">
          <ac:chgData name="Samuel Gallego Parra" userId="490edff0a34c63fa" providerId="LiveId" clId="{3B9510BE-3707-421D-80F2-F68792E02D60}" dt="2026-06-23T07:45:01.657" v="3819" actId="1076"/>
          <ac:spMkLst>
            <pc:docMk/>
            <pc:sldMk cId="4150245802" sldId="393"/>
            <ac:spMk id="12" creationId="{41C6389E-4E8B-E3AE-448C-6176D6175D3C}"/>
          </ac:spMkLst>
        </pc:spChg>
        <pc:spChg chg="add mod">
          <ac:chgData name="Samuel Gallego Parra" userId="490edff0a34c63fa" providerId="LiveId" clId="{3B9510BE-3707-421D-80F2-F68792E02D60}" dt="2026-06-23T07:04:27.325" v="3028"/>
          <ac:spMkLst>
            <pc:docMk/>
            <pc:sldMk cId="4150245802" sldId="393"/>
            <ac:spMk id="14" creationId="{A462E67F-E223-A646-4241-55919D639037}"/>
          </ac:spMkLst>
        </pc:spChg>
        <pc:spChg chg="add del mod">
          <ac:chgData name="Samuel Gallego Parra" userId="490edff0a34c63fa" providerId="LiveId" clId="{3B9510BE-3707-421D-80F2-F68792E02D60}" dt="2026-06-23T07:20:47.112" v="3438" actId="478"/>
          <ac:spMkLst>
            <pc:docMk/>
            <pc:sldMk cId="4150245802" sldId="393"/>
            <ac:spMk id="15" creationId="{C1BFB7DF-8021-CF36-D050-A038A1B63F08}"/>
          </ac:spMkLst>
        </pc:spChg>
        <pc:spChg chg="add mod">
          <ac:chgData name="Samuel Gallego Parra" userId="490edff0a34c63fa" providerId="LiveId" clId="{3B9510BE-3707-421D-80F2-F68792E02D60}" dt="2026-06-23T07:12:21.219" v="3145" actId="164"/>
          <ac:spMkLst>
            <pc:docMk/>
            <pc:sldMk cId="4150245802" sldId="393"/>
            <ac:spMk id="18" creationId="{B93BABAE-1DA5-8770-43DA-D1337254D3C3}"/>
          </ac:spMkLst>
        </pc:spChg>
        <pc:spChg chg="add mod">
          <ac:chgData name="Samuel Gallego Parra" userId="490edff0a34c63fa" providerId="LiveId" clId="{3B9510BE-3707-421D-80F2-F68792E02D60}" dt="2026-06-23T07:44:34.689" v="3764" actId="1076"/>
          <ac:spMkLst>
            <pc:docMk/>
            <pc:sldMk cId="4150245802" sldId="393"/>
            <ac:spMk id="20" creationId="{5178D89B-1C54-9AC1-99F7-8D26A4B2A933}"/>
          </ac:spMkLst>
        </pc:spChg>
        <pc:spChg chg="add mod">
          <ac:chgData name="Samuel Gallego Parra" userId="490edff0a34c63fa" providerId="LiveId" clId="{3B9510BE-3707-421D-80F2-F68792E02D60}" dt="2026-06-23T07:15:35.483" v="3214" actId="164"/>
          <ac:spMkLst>
            <pc:docMk/>
            <pc:sldMk cId="4150245802" sldId="393"/>
            <ac:spMk id="23" creationId="{663A3EA1-5F1E-A6B5-938A-E265A57876E6}"/>
          </ac:spMkLst>
        </pc:spChg>
        <pc:spChg chg="add mod ord">
          <ac:chgData name="Samuel Gallego Parra" userId="490edff0a34c63fa" providerId="LiveId" clId="{3B9510BE-3707-421D-80F2-F68792E02D60}" dt="2026-06-23T07:44:34.689" v="3764" actId="1076"/>
          <ac:spMkLst>
            <pc:docMk/>
            <pc:sldMk cId="4150245802" sldId="393"/>
            <ac:spMk id="25" creationId="{B06E8A44-B422-A456-1E76-8BE0A9919F9A}"/>
          </ac:spMkLst>
        </pc:spChg>
        <pc:spChg chg="add mod">
          <ac:chgData name="Samuel Gallego Parra" userId="490edff0a34c63fa" providerId="LiveId" clId="{3B9510BE-3707-421D-80F2-F68792E02D60}" dt="2026-06-23T07:17:39.330" v="3282" actId="164"/>
          <ac:spMkLst>
            <pc:docMk/>
            <pc:sldMk cId="4150245802" sldId="393"/>
            <ac:spMk id="28" creationId="{5FAF1F8D-1A29-7204-F32D-98450D62DAEC}"/>
          </ac:spMkLst>
        </pc:spChg>
        <pc:spChg chg="add mod">
          <ac:chgData name="Samuel Gallego Parra" userId="490edff0a34c63fa" providerId="LiveId" clId="{3B9510BE-3707-421D-80F2-F68792E02D60}" dt="2026-06-23T07:17:39.330" v="3282" actId="164"/>
          <ac:spMkLst>
            <pc:docMk/>
            <pc:sldMk cId="4150245802" sldId="393"/>
            <ac:spMk id="30" creationId="{9ACF62D2-C2AE-C9F2-EA26-130347B181F8}"/>
          </ac:spMkLst>
        </pc:spChg>
        <pc:spChg chg="add mod">
          <ac:chgData name="Samuel Gallego Parra" userId="490edff0a34c63fa" providerId="LiveId" clId="{3B9510BE-3707-421D-80F2-F68792E02D60}" dt="2026-06-23T07:17:39.330" v="3282" actId="164"/>
          <ac:spMkLst>
            <pc:docMk/>
            <pc:sldMk cId="4150245802" sldId="393"/>
            <ac:spMk id="32" creationId="{91B64CA7-3BB2-CEBD-D690-0C9309EFE6A3}"/>
          </ac:spMkLst>
        </pc:spChg>
        <pc:spChg chg="add mod">
          <ac:chgData name="Samuel Gallego Parra" userId="490edff0a34c63fa" providerId="LiveId" clId="{3B9510BE-3707-421D-80F2-F68792E02D60}" dt="2026-06-23T07:44:34.689" v="3764" actId="1076"/>
          <ac:spMkLst>
            <pc:docMk/>
            <pc:sldMk cId="4150245802" sldId="393"/>
            <ac:spMk id="36" creationId="{392E3EEC-624A-6C98-AFDD-D5B2475FD680}"/>
          </ac:spMkLst>
        </pc:spChg>
        <pc:spChg chg="add mod">
          <ac:chgData name="Samuel Gallego Parra" userId="490edff0a34c63fa" providerId="LiveId" clId="{3B9510BE-3707-421D-80F2-F68792E02D60}" dt="2026-06-23T07:44:34.689" v="3764" actId="1076"/>
          <ac:spMkLst>
            <pc:docMk/>
            <pc:sldMk cId="4150245802" sldId="393"/>
            <ac:spMk id="40" creationId="{8AC00419-5D39-616D-18B3-06981922B54C}"/>
          </ac:spMkLst>
        </pc:spChg>
        <pc:spChg chg="add mod">
          <ac:chgData name="Samuel Gallego Parra" userId="490edff0a34c63fa" providerId="LiveId" clId="{3B9510BE-3707-421D-80F2-F68792E02D60}" dt="2026-06-23T07:20:28.976" v="3436" actId="164"/>
          <ac:spMkLst>
            <pc:docMk/>
            <pc:sldMk cId="4150245802" sldId="393"/>
            <ac:spMk id="44" creationId="{5F4F9E81-D881-10C4-9077-A0F2B2293802}"/>
          </ac:spMkLst>
        </pc:spChg>
        <pc:spChg chg="add mod">
          <ac:chgData name="Samuel Gallego Parra" userId="490edff0a34c63fa" providerId="LiveId" clId="{3B9510BE-3707-421D-80F2-F68792E02D60}" dt="2026-06-23T07:21:21.192" v="3448" actId="164"/>
          <ac:spMkLst>
            <pc:docMk/>
            <pc:sldMk cId="4150245802" sldId="393"/>
            <ac:spMk id="47" creationId="{BCBD8034-DA9B-CBB0-ABB6-4034EB933E88}"/>
          </ac:spMkLst>
        </pc:spChg>
        <pc:spChg chg="add mod">
          <ac:chgData name="Samuel Gallego Parra" userId="490edff0a34c63fa" providerId="LiveId" clId="{3B9510BE-3707-421D-80F2-F68792E02D60}" dt="2026-06-23T07:44:34.689" v="3764" actId="1076"/>
          <ac:spMkLst>
            <pc:docMk/>
            <pc:sldMk cId="4150245802" sldId="393"/>
            <ac:spMk id="49" creationId="{58DD5D86-1FFB-AFAB-5393-3F57F65540BB}"/>
          </ac:spMkLst>
        </pc:spChg>
        <pc:grpChg chg="add mod">
          <ac:chgData name="Samuel Gallego Parra" userId="490edff0a34c63fa" providerId="LiveId" clId="{3B9510BE-3707-421D-80F2-F68792E02D60}" dt="2026-06-23T07:44:34.689" v="3764" actId="1076"/>
          <ac:grpSpMkLst>
            <pc:docMk/>
            <pc:sldMk cId="4150245802" sldId="393"/>
            <ac:grpSpMk id="19" creationId="{9DE3100B-988F-BD60-D053-12065DC13D4E}"/>
          </ac:grpSpMkLst>
        </pc:grpChg>
        <pc:grpChg chg="add mod">
          <ac:chgData name="Samuel Gallego Parra" userId="490edff0a34c63fa" providerId="LiveId" clId="{3B9510BE-3707-421D-80F2-F68792E02D60}" dt="2026-06-23T07:44:34.689" v="3764" actId="1076"/>
          <ac:grpSpMkLst>
            <pc:docMk/>
            <pc:sldMk cId="4150245802" sldId="393"/>
            <ac:grpSpMk id="24" creationId="{790C7799-E610-FB85-C4FF-FF9FC773E94C}"/>
          </ac:grpSpMkLst>
        </pc:grpChg>
        <pc:grpChg chg="add mod">
          <ac:chgData name="Samuel Gallego Parra" userId="490edff0a34c63fa" providerId="LiveId" clId="{3B9510BE-3707-421D-80F2-F68792E02D60}" dt="2026-06-23T07:44:34.689" v="3764" actId="1076"/>
          <ac:grpSpMkLst>
            <pc:docMk/>
            <pc:sldMk cId="4150245802" sldId="393"/>
            <ac:grpSpMk id="34" creationId="{479CCCD1-7B85-F5AD-BD6A-9C25FED49E9B}"/>
          </ac:grpSpMkLst>
        </pc:grpChg>
        <pc:grpChg chg="add mod">
          <ac:chgData name="Samuel Gallego Parra" userId="490edff0a34c63fa" providerId="LiveId" clId="{3B9510BE-3707-421D-80F2-F68792E02D60}" dt="2026-06-23T07:44:34.689" v="3764" actId="1076"/>
          <ac:grpSpMkLst>
            <pc:docMk/>
            <pc:sldMk cId="4150245802" sldId="393"/>
            <ac:grpSpMk id="45" creationId="{9527ACE6-113A-9B77-1F5B-DBCB4041AF12}"/>
          </ac:grpSpMkLst>
        </pc:grpChg>
        <pc:grpChg chg="add mod">
          <ac:chgData name="Samuel Gallego Parra" userId="490edff0a34c63fa" providerId="LiveId" clId="{3B9510BE-3707-421D-80F2-F68792E02D60}" dt="2026-06-23T07:44:34.689" v="3764" actId="1076"/>
          <ac:grpSpMkLst>
            <pc:docMk/>
            <pc:sldMk cId="4150245802" sldId="393"/>
            <ac:grpSpMk id="48" creationId="{52BC2920-D53E-9D91-4D92-A60C63AE7C9A}"/>
          </ac:grpSpMkLst>
        </pc:grpChg>
        <pc:picChg chg="add mod">
          <ac:chgData name="Samuel Gallego Parra" userId="490edff0a34c63fa" providerId="LiveId" clId="{3B9510BE-3707-421D-80F2-F68792E02D60}" dt="2026-06-23T07:00:23.379" v="3022" actId="1076"/>
          <ac:picMkLst>
            <pc:docMk/>
            <pc:sldMk cId="4150245802" sldId="393"/>
            <ac:picMk id="3" creationId="{AE3F69AC-3C2C-FBB2-1C5C-34C60272CC97}"/>
          </ac:picMkLst>
        </pc:picChg>
        <pc:picChg chg="ord">
          <ac:chgData name="Samuel Gallego Parra" userId="490edff0a34c63fa" providerId="LiveId" clId="{3B9510BE-3707-421D-80F2-F68792E02D60}" dt="2026-06-23T06:47:14.618" v="2972" actId="166"/>
          <ac:picMkLst>
            <pc:docMk/>
            <pc:sldMk cId="4150245802" sldId="393"/>
            <ac:picMk id="4" creationId="{4DAF9DBF-DDFC-E454-3F85-854C274F7B7C}"/>
          </ac:picMkLst>
        </pc:picChg>
        <pc:picChg chg="add mod">
          <ac:chgData name="Samuel Gallego Parra" userId="490edff0a34c63fa" providerId="LiveId" clId="{3B9510BE-3707-421D-80F2-F68792E02D60}" dt="2026-06-23T07:00:21.966" v="3021" actId="1076"/>
          <ac:picMkLst>
            <pc:docMk/>
            <pc:sldMk cId="4150245802" sldId="393"/>
            <ac:picMk id="6" creationId="{AB33C64C-9492-30F8-4D11-BDA5299396F8}"/>
          </ac:picMkLst>
        </pc:picChg>
        <pc:picChg chg="add mod modCrop">
          <ac:chgData name="Samuel Gallego Parra" userId="490edff0a34c63fa" providerId="LiveId" clId="{3B9510BE-3707-421D-80F2-F68792E02D60}" dt="2026-06-23T06:51:31.148" v="3008" actId="1076"/>
          <ac:picMkLst>
            <pc:docMk/>
            <pc:sldMk cId="4150245802" sldId="393"/>
            <ac:picMk id="11" creationId="{F5FB2FE7-3235-F85D-D488-0B84C6DE9133}"/>
          </ac:picMkLst>
        </pc:picChg>
        <pc:picChg chg="add mod modCrop">
          <ac:chgData name="Samuel Gallego Parra" userId="490edff0a34c63fa" providerId="LiveId" clId="{3B9510BE-3707-421D-80F2-F68792E02D60}" dt="2026-06-23T07:21:21.192" v="3448" actId="164"/>
          <ac:picMkLst>
            <pc:docMk/>
            <pc:sldMk cId="4150245802" sldId="393"/>
            <ac:picMk id="13" creationId="{B3C9438A-BF49-7693-A199-81A6E0654180}"/>
          </ac:picMkLst>
        </pc:picChg>
        <pc:picChg chg="add mod modCrop">
          <ac:chgData name="Samuel Gallego Parra" userId="490edff0a34c63fa" providerId="LiveId" clId="{3B9510BE-3707-421D-80F2-F68792E02D60}" dt="2026-06-23T07:12:21.219" v="3145" actId="164"/>
          <ac:picMkLst>
            <pc:docMk/>
            <pc:sldMk cId="4150245802" sldId="393"/>
            <ac:picMk id="17" creationId="{D018A3B3-8528-5105-A75D-70F780377E39}"/>
          </ac:picMkLst>
        </pc:picChg>
        <pc:picChg chg="add mod modCrop">
          <ac:chgData name="Samuel Gallego Parra" userId="490edff0a34c63fa" providerId="LiveId" clId="{3B9510BE-3707-421D-80F2-F68792E02D60}" dt="2026-06-23T07:15:35.483" v="3214" actId="164"/>
          <ac:picMkLst>
            <pc:docMk/>
            <pc:sldMk cId="4150245802" sldId="393"/>
            <ac:picMk id="21" creationId="{66484B63-9A91-C15F-6B0C-54D5C32AAA6B}"/>
          </ac:picMkLst>
        </pc:picChg>
        <pc:picChg chg="add mod modCrop">
          <ac:chgData name="Samuel Gallego Parra" userId="490edff0a34c63fa" providerId="LiveId" clId="{3B9510BE-3707-421D-80F2-F68792E02D60}" dt="2026-06-23T07:17:39.330" v="3282" actId="164"/>
          <ac:picMkLst>
            <pc:docMk/>
            <pc:sldMk cId="4150245802" sldId="393"/>
            <ac:picMk id="26" creationId="{B8A2307C-224A-1668-9EF0-0F6B2D08AE5E}"/>
          </ac:picMkLst>
        </pc:picChg>
        <pc:picChg chg="add mod modCrop">
          <ac:chgData name="Samuel Gallego Parra" userId="490edff0a34c63fa" providerId="LiveId" clId="{3B9510BE-3707-421D-80F2-F68792E02D60}" dt="2026-06-23T07:20:28.976" v="3436" actId="164"/>
          <ac:picMkLst>
            <pc:docMk/>
            <pc:sldMk cId="4150245802" sldId="393"/>
            <ac:picMk id="37" creationId="{FF41C1FD-5428-07E2-DED8-C0B6532B3AE9}"/>
          </ac:picMkLst>
        </pc:picChg>
      </pc:sldChg>
      <pc:sldChg chg="addSp delSp modSp add mod ord">
        <pc:chgData name="Samuel Gallego Parra" userId="490edff0a34c63fa" providerId="LiveId" clId="{3B9510BE-3707-421D-80F2-F68792E02D60}" dt="2026-06-23T06:17:33.524" v="2590" actId="1076"/>
        <pc:sldMkLst>
          <pc:docMk/>
          <pc:sldMk cId="2634749363" sldId="394"/>
        </pc:sldMkLst>
        <pc:spChg chg="add del mod">
          <ac:chgData name="Samuel Gallego Parra" userId="490edff0a34c63fa" providerId="LiveId" clId="{3B9510BE-3707-421D-80F2-F68792E02D60}" dt="2026-06-23T06:17:00.063" v="2585" actId="22"/>
          <ac:spMkLst>
            <pc:docMk/>
            <pc:sldMk cId="2634749363" sldId="394"/>
            <ac:spMk id="12" creationId="{6EA21A93-6638-6638-872A-50FBF54A90E0}"/>
          </ac:spMkLst>
        </pc:spChg>
        <pc:spChg chg="add del mod">
          <ac:chgData name="Samuel Gallego Parra" userId="490edff0a34c63fa" providerId="LiveId" clId="{3B9510BE-3707-421D-80F2-F68792E02D60}" dt="2026-06-23T06:17:00.063" v="2585" actId="22"/>
          <ac:spMkLst>
            <pc:docMk/>
            <pc:sldMk cId="2634749363" sldId="394"/>
            <ac:spMk id="17" creationId="{E017F1FD-8C5F-E0A3-C301-FE0B8462C667}"/>
          </ac:spMkLst>
        </pc:spChg>
        <pc:spChg chg="add del mod">
          <ac:chgData name="Samuel Gallego Parra" userId="490edff0a34c63fa" providerId="LiveId" clId="{3B9510BE-3707-421D-80F2-F68792E02D60}" dt="2026-06-23T06:17:00.063" v="2585" actId="22"/>
          <ac:spMkLst>
            <pc:docMk/>
            <pc:sldMk cId="2634749363" sldId="394"/>
            <ac:spMk id="19" creationId="{88153CE3-160E-D258-C3E3-BB8A43BF69DB}"/>
          </ac:spMkLst>
        </pc:spChg>
        <pc:spChg chg="add del mod">
          <ac:chgData name="Samuel Gallego Parra" userId="490edff0a34c63fa" providerId="LiveId" clId="{3B9510BE-3707-421D-80F2-F68792E02D60}" dt="2026-06-23T06:17:00.063" v="2585" actId="22"/>
          <ac:spMkLst>
            <pc:docMk/>
            <pc:sldMk cId="2634749363" sldId="394"/>
            <ac:spMk id="21" creationId="{AFAF6075-6A16-7FB1-29F6-647A1F618261}"/>
          </ac:spMkLst>
        </pc:spChg>
        <pc:spChg chg="add del mod">
          <ac:chgData name="Samuel Gallego Parra" userId="490edff0a34c63fa" providerId="LiveId" clId="{3B9510BE-3707-421D-80F2-F68792E02D60}" dt="2026-06-23T06:17:00.063" v="2585" actId="22"/>
          <ac:spMkLst>
            <pc:docMk/>
            <pc:sldMk cId="2634749363" sldId="394"/>
            <ac:spMk id="25" creationId="{CCA48E90-2864-4051-1510-1726F6103990}"/>
          </ac:spMkLst>
        </pc:spChg>
        <pc:spChg chg="add del mod">
          <ac:chgData name="Samuel Gallego Parra" userId="490edff0a34c63fa" providerId="LiveId" clId="{3B9510BE-3707-421D-80F2-F68792E02D60}" dt="2026-06-23T06:17:00.063" v="2585" actId="22"/>
          <ac:spMkLst>
            <pc:docMk/>
            <pc:sldMk cId="2634749363" sldId="394"/>
            <ac:spMk id="27" creationId="{FA1DD152-B992-D027-1BD7-B116D29323FD}"/>
          </ac:spMkLst>
        </pc:spChg>
        <pc:picChg chg="add mod">
          <ac:chgData name="Samuel Gallego Parra" userId="490edff0a34c63fa" providerId="LiveId" clId="{3B9510BE-3707-421D-80F2-F68792E02D60}" dt="2026-06-23T06:16:39.102" v="2580" actId="1076"/>
          <ac:picMkLst>
            <pc:docMk/>
            <pc:sldMk cId="2634749363" sldId="394"/>
            <ac:picMk id="3" creationId="{27835839-75CA-D2F0-C404-AA6D9DA4014A}"/>
          </ac:picMkLst>
        </pc:picChg>
        <pc:picChg chg="add mod">
          <ac:chgData name="Samuel Gallego Parra" userId="490edff0a34c63fa" providerId="LiveId" clId="{3B9510BE-3707-421D-80F2-F68792E02D60}" dt="2026-06-23T06:16:41.076" v="2581" actId="1076"/>
          <ac:picMkLst>
            <pc:docMk/>
            <pc:sldMk cId="2634749363" sldId="394"/>
            <ac:picMk id="6" creationId="{A9189617-E758-83F1-8EAE-B88CFD76DEC8}"/>
          </ac:picMkLst>
        </pc:picChg>
        <pc:picChg chg="add del mod">
          <ac:chgData name="Samuel Gallego Parra" userId="490edff0a34c63fa" providerId="LiveId" clId="{3B9510BE-3707-421D-80F2-F68792E02D60}" dt="2026-06-23T06:17:00.063" v="2585" actId="22"/>
          <ac:picMkLst>
            <pc:docMk/>
            <pc:sldMk cId="2634749363" sldId="394"/>
            <ac:picMk id="9" creationId="{715DE295-E1CB-AB66-3E1B-2138DDF5F10A}"/>
          </ac:picMkLst>
        </pc:picChg>
        <pc:picChg chg="add del mod">
          <ac:chgData name="Samuel Gallego Parra" userId="490edff0a34c63fa" providerId="LiveId" clId="{3B9510BE-3707-421D-80F2-F68792E02D60}" dt="2026-06-23T06:17:00.063" v="2585" actId="22"/>
          <ac:picMkLst>
            <pc:docMk/>
            <pc:sldMk cId="2634749363" sldId="394"/>
            <ac:picMk id="14" creationId="{B107C97A-2FEC-E333-A4A2-DED3CB2BB1E3}"/>
          </ac:picMkLst>
        </pc:picChg>
        <pc:picChg chg="add del mod">
          <ac:chgData name="Samuel Gallego Parra" userId="490edff0a34c63fa" providerId="LiveId" clId="{3B9510BE-3707-421D-80F2-F68792E02D60}" dt="2026-06-23T06:17:00.063" v="2585" actId="22"/>
          <ac:picMkLst>
            <pc:docMk/>
            <pc:sldMk cId="2634749363" sldId="394"/>
            <ac:picMk id="23" creationId="{8F3701BD-0DD3-D868-63CF-D4C4CB52190A}"/>
          </ac:picMkLst>
        </pc:picChg>
        <pc:picChg chg="add mod">
          <ac:chgData name="Samuel Gallego Parra" userId="490edff0a34c63fa" providerId="LiveId" clId="{3B9510BE-3707-421D-80F2-F68792E02D60}" dt="2026-06-23T06:17:33.524" v="2590" actId="1076"/>
          <ac:picMkLst>
            <pc:docMk/>
            <pc:sldMk cId="2634749363" sldId="394"/>
            <ac:picMk id="29" creationId="{2FC31261-42E9-EC68-3F17-136F50F8EF50}"/>
          </ac:picMkLst>
        </pc:picChg>
      </pc:sldChg>
      <pc:sldChg chg="addSp delSp modSp add mod">
        <pc:chgData name="Samuel Gallego Parra" userId="490edff0a34c63fa" providerId="LiveId" clId="{3B9510BE-3707-421D-80F2-F68792E02D60}" dt="2026-06-23T06:41:33.362" v="2902" actId="1076"/>
        <pc:sldMkLst>
          <pc:docMk/>
          <pc:sldMk cId="2566182541" sldId="395"/>
        </pc:sldMkLst>
        <pc:spChg chg="add mod">
          <ac:chgData name="Samuel Gallego Parra" userId="490edff0a34c63fa" providerId="LiveId" clId="{3B9510BE-3707-421D-80F2-F68792E02D60}" dt="2026-06-23T06:24:48.303" v="2776" actId="1076"/>
          <ac:spMkLst>
            <pc:docMk/>
            <pc:sldMk cId="2566182541" sldId="395"/>
            <ac:spMk id="9" creationId="{08DEE213-1CC9-BCF3-90AE-6EDD78235919}"/>
          </ac:spMkLst>
        </pc:spChg>
        <pc:spChg chg="add mod">
          <ac:chgData name="Samuel Gallego Parra" userId="490edff0a34c63fa" providerId="LiveId" clId="{3B9510BE-3707-421D-80F2-F68792E02D60}" dt="2026-06-23T06:38:11.792" v="2843" actId="1076"/>
          <ac:spMkLst>
            <pc:docMk/>
            <pc:sldMk cId="2566182541" sldId="395"/>
            <ac:spMk id="12" creationId="{8B93518F-4116-0D46-F3F9-0E5A2559C86A}"/>
          </ac:spMkLst>
        </pc:spChg>
        <pc:spChg chg="add del mod">
          <ac:chgData name="Samuel Gallego Parra" userId="490edff0a34c63fa" providerId="LiveId" clId="{3B9510BE-3707-421D-80F2-F68792E02D60}" dt="2026-06-23T06:33:21.948" v="2828" actId="478"/>
          <ac:spMkLst>
            <pc:docMk/>
            <pc:sldMk cId="2566182541" sldId="395"/>
            <ac:spMk id="14" creationId="{2D8C92BD-3AA6-528D-EE65-4147DB3E2AFB}"/>
          </ac:spMkLst>
        </pc:spChg>
        <pc:spChg chg="add mod">
          <ac:chgData name="Samuel Gallego Parra" userId="490edff0a34c63fa" providerId="LiveId" clId="{3B9510BE-3707-421D-80F2-F68792E02D60}" dt="2026-06-23T06:41:33.362" v="2902" actId="1076"/>
          <ac:spMkLst>
            <pc:docMk/>
            <pc:sldMk cId="2566182541" sldId="395"/>
            <ac:spMk id="17" creationId="{5AA28EB7-43B1-25F9-3D21-5B77C49DF6C3}"/>
          </ac:spMkLst>
        </pc:spChg>
        <pc:picChg chg="add mod">
          <ac:chgData name="Samuel Gallego Parra" userId="490edff0a34c63fa" providerId="LiveId" clId="{3B9510BE-3707-421D-80F2-F68792E02D60}" dt="2026-06-23T06:38:09.281" v="2842" actId="1076"/>
          <ac:picMkLst>
            <pc:docMk/>
            <pc:sldMk cId="2566182541" sldId="395"/>
            <ac:picMk id="3" creationId="{B0D5BD25-1949-E0EC-B3E8-1CB4997697BD}"/>
          </ac:picMkLst>
        </pc:picChg>
        <pc:picChg chg="ord">
          <ac:chgData name="Samuel Gallego Parra" userId="490edff0a34c63fa" providerId="LiveId" clId="{3B9510BE-3707-421D-80F2-F68792E02D60}" dt="2026-06-23T06:38:07.487" v="2841" actId="166"/>
          <ac:picMkLst>
            <pc:docMk/>
            <pc:sldMk cId="2566182541" sldId="395"/>
            <ac:picMk id="4" creationId="{CFA36176-0799-9F51-2ABB-C0D4130E1F63}"/>
          </ac:picMkLst>
        </pc:picChg>
        <pc:picChg chg="add del mod">
          <ac:chgData name="Samuel Gallego Parra" userId="490edff0a34c63fa" providerId="LiveId" clId="{3B9510BE-3707-421D-80F2-F68792E02D60}" dt="2026-06-23T06:33:18.581" v="2827" actId="478"/>
          <ac:picMkLst>
            <pc:docMk/>
            <pc:sldMk cId="2566182541" sldId="395"/>
            <ac:picMk id="6" creationId="{04C7E7FE-87D2-57F0-B333-37F801CA9F65}"/>
          </ac:picMkLst>
        </pc:picChg>
      </pc:sldChg>
      <pc:sldChg chg="addSp delSp modSp add mod">
        <pc:chgData name="Samuel Gallego Parra" userId="490edff0a34c63fa" providerId="LiveId" clId="{3B9510BE-3707-421D-80F2-F68792E02D60}" dt="2026-06-23T06:44:29.952" v="2966" actId="14100"/>
        <pc:sldMkLst>
          <pc:docMk/>
          <pc:sldMk cId="2108762315" sldId="396"/>
        </pc:sldMkLst>
        <pc:spChg chg="add mod">
          <ac:chgData name="Samuel Gallego Parra" userId="490edff0a34c63fa" providerId="LiveId" clId="{3B9510BE-3707-421D-80F2-F68792E02D60}" dt="2026-06-23T06:44:24.723" v="2964" actId="1076"/>
          <ac:spMkLst>
            <pc:docMk/>
            <pc:sldMk cId="2108762315" sldId="396"/>
            <ac:spMk id="5" creationId="{DA6F09FA-B88D-ACE3-20DA-3A9C8A79F0E8}"/>
          </ac:spMkLst>
        </pc:spChg>
        <pc:spChg chg="add mod">
          <ac:chgData name="Samuel Gallego Parra" userId="490edff0a34c63fa" providerId="LiveId" clId="{3B9510BE-3707-421D-80F2-F68792E02D60}" dt="2026-06-23T06:44:29.952" v="2966" actId="14100"/>
          <ac:spMkLst>
            <pc:docMk/>
            <pc:sldMk cId="2108762315" sldId="396"/>
            <ac:spMk id="11" creationId="{89B68A18-160F-75DF-B1B7-F87F8E111353}"/>
          </ac:spMkLst>
        </pc:spChg>
        <pc:spChg chg="del">
          <ac:chgData name="Samuel Gallego Parra" userId="490edff0a34c63fa" providerId="LiveId" clId="{3B9510BE-3707-421D-80F2-F68792E02D60}" dt="2026-06-23T06:33:28.162" v="2830" actId="478"/>
          <ac:spMkLst>
            <pc:docMk/>
            <pc:sldMk cId="2108762315" sldId="396"/>
            <ac:spMk id="12" creationId="{E7A041C8-F3F8-AB65-A9F4-FC5166EBB5DF}"/>
          </ac:spMkLst>
        </pc:spChg>
        <pc:spChg chg="mod">
          <ac:chgData name="Samuel Gallego Parra" userId="490edff0a34c63fa" providerId="LiveId" clId="{3B9510BE-3707-421D-80F2-F68792E02D60}" dt="2026-06-23T06:42:08.862" v="2904" actId="1076"/>
          <ac:spMkLst>
            <pc:docMk/>
            <pc:sldMk cId="2108762315" sldId="396"/>
            <ac:spMk id="14" creationId="{86FABEF4-CF4D-32B2-BC75-1C908FBCA8E6}"/>
          </ac:spMkLst>
        </pc:spChg>
        <pc:picChg chg="del">
          <ac:chgData name="Samuel Gallego Parra" userId="490edff0a34c63fa" providerId="LiveId" clId="{3B9510BE-3707-421D-80F2-F68792E02D60}" dt="2026-06-23T06:33:26.430" v="2829" actId="478"/>
          <ac:picMkLst>
            <pc:docMk/>
            <pc:sldMk cId="2108762315" sldId="396"/>
            <ac:picMk id="3" creationId="{3712A00D-9E05-DD63-3F8A-6177F7367F93}"/>
          </ac:picMkLst>
        </pc:picChg>
        <pc:picChg chg="ord">
          <ac:chgData name="Samuel Gallego Parra" userId="490edff0a34c63fa" providerId="LiveId" clId="{3B9510BE-3707-421D-80F2-F68792E02D60}" dt="2026-06-23T06:40:08.543" v="2900" actId="166"/>
          <ac:picMkLst>
            <pc:docMk/>
            <pc:sldMk cId="2108762315" sldId="396"/>
            <ac:picMk id="4" creationId="{F5991EA6-3CF2-9BFC-8C28-0A6CE7DDD6C1}"/>
          </ac:picMkLst>
        </pc:picChg>
        <pc:picChg chg="mod">
          <ac:chgData name="Samuel Gallego Parra" userId="490edff0a34c63fa" providerId="LiveId" clId="{3B9510BE-3707-421D-80F2-F68792E02D60}" dt="2026-06-23T06:42:15.067" v="2908" actId="1076"/>
          <ac:picMkLst>
            <pc:docMk/>
            <pc:sldMk cId="2108762315" sldId="396"/>
            <ac:picMk id="6" creationId="{F65C2221-D12F-9A79-5953-996F37F94762}"/>
          </ac:picMkLst>
        </pc:picChg>
      </pc:sldChg>
      <pc:sldChg chg="addSp delSp modSp add mod delAnim modAnim">
        <pc:chgData name="Samuel Gallego Parra" userId="490edff0a34c63fa" providerId="LiveId" clId="{3B9510BE-3707-421D-80F2-F68792E02D60}" dt="2026-06-23T08:32:10.823" v="4130" actId="20577"/>
        <pc:sldMkLst>
          <pc:docMk/>
          <pc:sldMk cId="3223009761" sldId="397"/>
        </pc:sldMkLst>
        <pc:spChg chg="add mod">
          <ac:chgData name="Samuel Gallego Parra" userId="490edff0a34c63fa" providerId="LiveId" clId="{3B9510BE-3707-421D-80F2-F68792E02D60}" dt="2026-06-23T07:30:02.850" v="3578" actId="1076"/>
          <ac:spMkLst>
            <pc:docMk/>
            <pc:sldMk cId="3223009761" sldId="397"/>
            <ac:spMk id="7" creationId="{DC51E26E-1631-2692-A2DA-96EE6EF092E7}"/>
          </ac:spMkLst>
        </pc:spChg>
        <pc:spChg chg="add mod">
          <ac:chgData name="Samuel Gallego Parra" userId="490edff0a34c63fa" providerId="LiveId" clId="{3B9510BE-3707-421D-80F2-F68792E02D60}" dt="2026-06-23T07:33:01.485" v="3607" actId="164"/>
          <ac:spMkLst>
            <pc:docMk/>
            <pc:sldMk cId="3223009761" sldId="397"/>
            <ac:spMk id="11" creationId="{4B76C378-9EF2-4EE6-8988-EC45B65E1568}"/>
          </ac:spMkLst>
        </pc:spChg>
        <pc:spChg chg="add mod">
          <ac:chgData name="Samuel Gallego Parra" userId="490edff0a34c63fa" providerId="LiveId" clId="{3B9510BE-3707-421D-80F2-F68792E02D60}" dt="2026-06-23T08:14:29.807" v="3934" actId="1076"/>
          <ac:spMkLst>
            <pc:docMk/>
            <pc:sldMk cId="3223009761" sldId="397"/>
            <ac:spMk id="13" creationId="{61C0E77C-0790-EC53-4C03-E00CAC9080BF}"/>
          </ac:spMkLst>
        </pc:spChg>
        <pc:spChg chg="add mod">
          <ac:chgData name="Samuel Gallego Parra" userId="490edff0a34c63fa" providerId="LiveId" clId="{3B9510BE-3707-421D-80F2-F68792E02D60}" dt="2026-06-23T08:14:27.180" v="3933" actId="1076"/>
          <ac:spMkLst>
            <pc:docMk/>
            <pc:sldMk cId="3223009761" sldId="397"/>
            <ac:spMk id="15" creationId="{2F04E8A2-160F-0DA1-AA10-802E43C2C4B7}"/>
          </ac:spMkLst>
        </pc:spChg>
        <pc:spChg chg="mod">
          <ac:chgData name="Samuel Gallego Parra" userId="490edff0a34c63fa" providerId="LiveId" clId="{3B9510BE-3707-421D-80F2-F68792E02D60}" dt="2026-06-23T08:32:10.823" v="4130" actId="20577"/>
          <ac:spMkLst>
            <pc:docMk/>
            <pc:sldMk cId="3223009761" sldId="397"/>
            <ac:spMk id="16" creationId="{08DB35B1-E148-B3F2-067D-226A3DC7D89F}"/>
          </ac:spMkLst>
        </pc:spChg>
        <pc:spChg chg="add mod">
          <ac:chgData name="Samuel Gallego Parra" userId="490edff0a34c63fa" providerId="LiveId" clId="{3B9510BE-3707-421D-80F2-F68792E02D60}" dt="2026-06-23T08:14:23.571" v="3931" actId="1076"/>
          <ac:spMkLst>
            <pc:docMk/>
            <pc:sldMk cId="3223009761" sldId="397"/>
            <ac:spMk id="18" creationId="{E2EF6E56-7C27-8A2B-48C7-5C0D645F3F81}"/>
          </ac:spMkLst>
        </pc:spChg>
        <pc:spChg chg="add mod ord">
          <ac:chgData name="Samuel Gallego Parra" userId="490edff0a34c63fa" providerId="LiveId" clId="{3B9510BE-3707-421D-80F2-F68792E02D60}" dt="2026-06-23T07:48:32.718" v="3845" actId="1076"/>
          <ac:spMkLst>
            <pc:docMk/>
            <pc:sldMk cId="3223009761" sldId="397"/>
            <ac:spMk id="20" creationId="{41786AB1-364B-18A2-6D53-88CC8D4AF10D}"/>
          </ac:spMkLst>
        </pc:spChg>
        <pc:spChg chg="add mod">
          <ac:chgData name="Samuel Gallego Parra" userId="490edff0a34c63fa" providerId="LiveId" clId="{3B9510BE-3707-421D-80F2-F68792E02D60}" dt="2026-06-23T07:33:01.485" v="3607" actId="164"/>
          <ac:spMkLst>
            <pc:docMk/>
            <pc:sldMk cId="3223009761" sldId="397"/>
            <ac:spMk id="22" creationId="{F9D83EF1-4124-D9A9-39D0-61B8E267318D}"/>
          </ac:spMkLst>
        </pc:spChg>
        <pc:spChg chg="add del mod">
          <ac:chgData name="Samuel Gallego Parra" userId="490edff0a34c63fa" providerId="LiveId" clId="{3B9510BE-3707-421D-80F2-F68792E02D60}" dt="2026-06-23T07:40:04.728" v="3649" actId="478"/>
          <ac:spMkLst>
            <pc:docMk/>
            <pc:sldMk cId="3223009761" sldId="397"/>
            <ac:spMk id="25" creationId="{AC872A72-6120-D819-91DC-A38B4DFF427A}"/>
          </ac:spMkLst>
        </pc:spChg>
        <pc:spChg chg="add mod">
          <ac:chgData name="Samuel Gallego Parra" userId="490edff0a34c63fa" providerId="LiveId" clId="{3B9510BE-3707-421D-80F2-F68792E02D60}" dt="2026-06-23T07:46:38.169" v="3821" actId="164"/>
          <ac:spMkLst>
            <pc:docMk/>
            <pc:sldMk cId="3223009761" sldId="397"/>
            <ac:spMk id="29" creationId="{862486CB-C49F-1E97-D210-2D7D5FD2E57B}"/>
          </ac:spMkLst>
        </pc:spChg>
        <pc:spChg chg="add mod">
          <ac:chgData name="Samuel Gallego Parra" userId="490edff0a34c63fa" providerId="LiveId" clId="{3B9510BE-3707-421D-80F2-F68792E02D60}" dt="2026-06-23T07:46:38.169" v="3821" actId="164"/>
          <ac:spMkLst>
            <pc:docMk/>
            <pc:sldMk cId="3223009761" sldId="397"/>
            <ac:spMk id="31" creationId="{4CB6791B-415B-83B0-12F8-9E13143DB8DF}"/>
          </ac:spMkLst>
        </pc:spChg>
        <pc:spChg chg="add mod">
          <ac:chgData name="Samuel Gallego Parra" userId="490edff0a34c63fa" providerId="LiveId" clId="{3B9510BE-3707-421D-80F2-F68792E02D60}" dt="2026-06-23T07:46:38.169" v="3821" actId="164"/>
          <ac:spMkLst>
            <pc:docMk/>
            <pc:sldMk cId="3223009761" sldId="397"/>
            <ac:spMk id="34" creationId="{5BC0C04D-83BD-5251-C9AB-5F7C9DE0C7B0}"/>
          </ac:spMkLst>
        </pc:spChg>
        <pc:spChg chg="add mod">
          <ac:chgData name="Samuel Gallego Parra" userId="490edff0a34c63fa" providerId="LiveId" clId="{3B9510BE-3707-421D-80F2-F68792E02D60}" dt="2026-06-23T07:46:38.169" v="3821" actId="164"/>
          <ac:spMkLst>
            <pc:docMk/>
            <pc:sldMk cId="3223009761" sldId="397"/>
            <ac:spMk id="43" creationId="{0EF220CA-7C52-084E-C997-9E20A87630D8}"/>
          </ac:spMkLst>
        </pc:spChg>
        <pc:spChg chg="add mod">
          <ac:chgData name="Samuel Gallego Parra" userId="490edff0a34c63fa" providerId="LiveId" clId="{3B9510BE-3707-421D-80F2-F68792E02D60}" dt="2026-06-23T08:16:57.423" v="3964" actId="1076"/>
          <ac:spMkLst>
            <pc:docMk/>
            <pc:sldMk cId="3223009761" sldId="397"/>
            <ac:spMk id="52" creationId="{5FAE1BE0-2F4C-B3C4-ECD0-D3C7439AEA3A}"/>
          </ac:spMkLst>
        </pc:spChg>
        <pc:spChg chg="add mod">
          <ac:chgData name="Samuel Gallego Parra" userId="490edff0a34c63fa" providerId="LiveId" clId="{3B9510BE-3707-421D-80F2-F68792E02D60}" dt="2026-06-23T08:17:16.688" v="3969" actId="14100"/>
          <ac:spMkLst>
            <pc:docMk/>
            <pc:sldMk cId="3223009761" sldId="397"/>
            <ac:spMk id="54" creationId="{7CC29209-B33E-1B0C-F6F0-5CA92F796FB0}"/>
          </ac:spMkLst>
        </pc:spChg>
        <pc:spChg chg="add mod">
          <ac:chgData name="Samuel Gallego Parra" userId="490edff0a34c63fa" providerId="LiveId" clId="{3B9510BE-3707-421D-80F2-F68792E02D60}" dt="2026-06-23T08:17:40.271" v="3976" actId="1076"/>
          <ac:spMkLst>
            <pc:docMk/>
            <pc:sldMk cId="3223009761" sldId="397"/>
            <ac:spMk id="56" creationId="{DC29D06B-1759-3946-A74D-D27F350913AF}"/>
          </ac:spMkLst>
        </pc:spChg>
        <pc:grpChg chg="add mod">
          <ac:chgData name="Samuel Gallego Parra" userId="490edff0a34c63fa" providerId="LiveId" clId="{3B9510BE-3707-421D-80F2-F68792E02D60}" dt="2026-06-23T07:46:38.169" v="3821" actId="164"/>
          <ac:grpSpMkLst>
            <pc:docMk/>
            <pc:sldMk cId="3223009761" sldId="397"/>
            <ac:grpSpMk id="23" creationId="{79039D38-DBDE-F4E8-8396-6823E62B442A}"/>
          </ac:grpSpMkLst>
        </pc:grpChg>
        <pc:grpChg chg="add mod">
          <ac:chgData name="Samuel Gallego Parra" userId="490edff0a34c63fa" providerId="LiveId" clId="{3B9510BE-3707-421D-80F2-F68792E02D60}" dt="2026-06-23T07:46:44.920" v="3823" actId="1076"/>
          <ac:grpSpMkLst>
            <pc:docMk/>
            <pc:sldMk cId="3223009761" sldId="397"/>
            <ac:grpSpMk id="48" creationId="{436C33FC-FB98-1A36-5E4D-491882CE603A}"/>
          </ac:grpSpMkLst>
        </pc:grpChg>
        <pc:picChg chg="add del mod">
          <ac:chgData name="Samuel Gallego Parra" userId="490edff0a34c63fa" providerId="LiveId" clId="{3B9510BE-3707-421D-80F2-F68792E02D60}" dt="2026-06-23T07:14:09.995" v="3189" actId="478"/>
          <ac:picMkLst>
            <pc:docMk/>
            <pc:sldMk cId="3223009761" sldId="397"/>
            <ac:picMk id="3" creationId="{DA4AD22F-FBA1-6040-7EA5-BF5A976A892B}"/>
          </ac:picMkLst>
        </pc:picChg>
        <pc:picChg chg="ord">
          <ac:chgData name="Samuel Gallego Parra" userId="490edff0a34c63fa" providerId="LiveId" clId="{3B9510BE-3707-421D-80F2-F68792E02D60}" dt="2026-06-23T07:46:42.280" v="3822" actId="166"/>
          <ac:picMkLst>
            <pc:docMk/>
            <pc:sldMk cId="3223009761" sldId="397"/>
            <ac:picMk id="4" creationId="{27424FAE-E6F5-8F24-1B8A-A42B42EB7253}"/>
          </ac:picMkLst>
        </pc:picChg>
        <pc:picChg chg="add mod modCrop">
          <ac:chgData name="Samuel Gallego Parra" userId="490edff0a34c63fa" providerId="LiveId" clId="{3B9510BE-3707-421D-80F2-F68792E02D60}" dt="2026-06-23T07:40:46.891" v="3663" actId="732"/>
          <ac:picMkLst>
            <pc:docMk/>
            <pc:sldMk cId="3223009761" sldId="397"/>
            <ac:picMk id="6" creationId="{44CBD7BF-54E2-8592-742E-86AD2AB958EF}"/>
          </ac:picMkLst>
        </pc:picChg>
        <pc:picChg chg="add del mod modCrop">
          <ac:chgData name="Samuel Gallego Parra" userId="490edff0a34c63fa" providerId="LiveId" clId="{3B9510BE-3707-421D-80F2-F68792E02D60}" dt="2026-06-23T07:31:13.865" v="3593" actId="478"/>
          <ac:picMkLst>
            <pc:docMk/>
            <pc:sldMk cId="3223009761" sldId="397"/>
            <ac:picMk id="9" creationId="{BD5D6EF3-FE3F-1DE3-E04C-DA1A9736CCD9}"/>
          </ac:picMkLst>
        </pc:picChg>
        <pc:picChg chg="add del mod">
          <ac:chgData name="Samuel Gallego Parra" userId="490edff0a34c63fa" providerId="LiveId" clId="{3B9510BE-3707-421D-80F2-F68792E02D60}" dt="2026-06-23T07:40:03.755" v="3648" actId="478"/>
          <ac:picMkLst>
            <pc:docMk/>
            <pc:sldMk cId="3223009761" sldId="397"/>
            <ac:picMk id="24" creationId="{C44DE206-78DD-649F-2A75-53BB2DB2200E}"/>
          </ac:picMkLst>
        </pc:picChg>
        <pc:picChg chg="add mod">
          <ac:chgData name="Samuel Gallego Parra" userId="490edff0a34c63fa" providerId="LiveId" clId="{3B9510BE-3707-421D-80F2-F68792E02D60}" dt="2026-06-23T08:17:36.395" v="3975" actId="1076"/>
          <ac:picMkLst>
            <pc:docMk/>
            <pc:sldMk cId="3223009761" sldId="397"/>
            <ac:picMk id="27" creationId="{C8F5D933-20FA-852E-ECED-8731246A622A}"/>
          </ac:picMkLst>
        </pc:picChg>
        <pc:picChg chg="add del mod modCrop">
          <ac:chgData name="Samuel Gallego Parra" userId="490edff0a34c63fa" providerId="LiveId" clId="{3B9510BE-3707-421D-80F2-F68792E02D60}" dt="2026-06-23T07:43:24.628" v="3750" actId="478"/>
          <ac:picMkLst>
            <pc:docMk/>
            <pc:sldMk cId="3223009761" sldId="397"/>
            <ac:picMk id="37" creationId="{6BD689FC-5C85-28E6-20CB-98F9BC97E65D}"/>
          </ac:picMkLst>
        </pc:picChg>
        <pc:picChg chg="add del mod">
          <ac:chgData name="Samuel Gallego Parra" userId="490edff0a34c63fa" providerId="LiveId" clId="{3B9510BE-3707-421D-80F2-F68792E02D60}" dt="2026-06-23T07:43:23.794" v="3749" actId="478"/>
          <ac:picMkLst>
            <pc:docMk/>
            <pc:sldMk cId="3223009761" sldId="397"/>
            <ac:picMk id="45" creationId="{A5E2E24E-15E7-D771-6F00-20EFB96CEDF0}"/>
          </ac:picMkLst>
        </pc:picChg>
        <pc:picChg chg="add del mod">
          <ac:chgData name="Samuel Gallego Parra" userId="490edff0a34c63fa" providerId="LiveId" clId="{3B9510BE-3707-421D-80F2-F68792E02D60}" dt="2026-06-23T07:48:46.392" v="3849" actId="478"/>
          <ac:picMkLst>
            <pc:docMk/>
            <pc:sldMk cId="3223009761" sldId="397"/>
            <ac:picMk id="49" creationId="{5864E6FA-A2F8-D38C-37F0-57E001607C34}"/>
          </ac:picMkLst>
        </pc:picChg>
        <pc:picChg chg="add mod">
          <ac:chgData name="Samuel Gallego Parra" userId="490edff0a34c63fa" providerId="LiveId" clId="{3B9510BE-3707-421D-80F2-F68792E02D60}" dt="2026-06-23T08:17:04.677" v="3967" actId="1076"/>
          <ac:picMkLst>
            <pc:docMk/>
            <pc:sldMk cId="3223009761" sldId="397"/>
            <ac:picMk id="50" creationId="{765157DD-EFE9-39D9-A305-5C7DF8C330AA}"/>
          </ac:picMkLst>
        </pc:picChg>
        <pc:picChg chg="add mod">
          <ac:chgData name="Samuel Gallego Parra" userId="490edff0a34c63fa" providerId="LiveId" clId="{3B9510BE-3707-421D-80F2-F68792E02D60}" dt="2026-06-23T08:17:41.447" v="3977" actId="1076"/>
          <ac:picMkLst>
            <pc:docMk/>
            <pc:sldMk cId="3223009761" sldId="397"/>
            <ac:picMk id="51" creationId="{BB1C4B8B-814B-DE58-A7AD-C9EFB179F435}"/>
          </ac:picMkLst>
        </pc:picChg>
        <pc:cxnChg chg="add mod">
          <ac:chgData name="Samuel Gallego Parra" userId="490edff0a34c63fa" providerId="LiveId" clId="{3B9510BE-3707-421D-80F2-F68792E02D60}" dt="2026-06-23T07:50:25.818" v="3863" actId="1037"/>
          <ac:cxnSpMkLst>
            <pc:docMk/>
            <pc:sldMk cId="3223009761" sldId="397"/>
            <ac:cxnSpMk id="47" creationId="{AF261890-D7CE-A736-DA0C-E2431F22B217}"/>
          </ac:cxnSpMkLst>
        </pc:cxnChg>
      </pc:sldChg>
      <pc:sldChg chg="add">
        <pc:chgData name="Samuel Gallego Parra" userId="490edff0a34c63fa" providerId="LiveId" clId="{3B9510BE-3707-421D-80F2-F68792E02D60}" dt="2026-06-23T06:46:44.566" v="2968" actId="2890"/>
        <pc:sldMkLst>
          <pc:docMk/>
          <pc:sldMk cId="506726176" sldId="398"/>
        </pc:sldMkLst>
      </pc:sldChg>
      <pc:sldChg chg="addSp delSp modSp add mod delAnim modAnim">
        <pc:chgData name="Samuel Gallego Parra" userId="490edff0a34c63fa" providerId="LiveId" clId="{3B9510BE-3707-421D-80F2-F68792E02D60}" dt="2026-06-23T09:18:10.628" v="4466"/>
        <pc:sldMkLst>
          <pc:docMk/>
          <pc:sldMk cId="1578734027" sldId="399"/>
        </pc:sldMkLst>
        <pc:spChg chg="mod">
          <ac:chgData name="Samuel Gallego Parra" userId="490edff0a34c63fa" providerId="LiveId" clId="{3B9510BE-3707-421D-80F2-F68792E02D60}" dt="2026-06-23T08:55:09.052" v="4338"/>
          <ac:spMkLst>
            <pc:docMk/>
            <pc:sldMk cId="1578734027" sldId="399"/>
            <ac:spMk id="5" creationId="{A05021EE-A54D-C6D3-72CE-ADBBD3921707}"/>
          </ac:spMkLst>
        </pc:spChg>
        <pc:spChg chg="mod">
          <ac:chgData name="Samuel Gallego Parra" userId="490edff0a34c63fa" providerId="LiveId" clId="{3B9510BE-3707-421D-80F2-F68792E02D60}" dt="2026-06-23T08:55:09.052" v="4338"/>
          <ac:spMkLst>
            <pc:docMk/>
            <pc:sldMk cId="1578734027" sldId="399"/>
            <ac:spMk id="6" creationId="{7E571097-8861-D557-B0A8-156C454965EB}"/>
          </ac:spMkLst>
        </pc:spChg>
        <pc:spChg chg="ord">
          <ac:chgData name="Samuel Gallego Parra" userId="490edff0a34c63fa" providerId="LiveId" clId="{3B9510BE-3707-421D-80F2-F68792E02D60}" dt="2026-06-23T09:09:58.753" v="4446" actId="166"/>
          <ac:spMkLst>
            <pc:docMk/>
            <pc:sldMk cId="1578734027" sldId="399"/>
            <ac:spMk id="10" creationId="{5F7DD910-32F4-846F-0280-2DCCE3455A9C}"/>
          </ac:spMkLst>
        </pc:spChg>
        <pc:spChg chg="mod">
          <ac:chgData name="Samuel Gallego Parra" userId="490edff0a34c63fa" providerId="LiveId" clId="{3B9510BE-3707-421D-80F2-F68792E02D60}" dt="2026-06-23T08:58:48.156" v="4344"/>
          <ac:spMkLst>
            <pc:docMk/>
            <pc:sldMk cId="1578734027" sldId="399"/>
            <ac:spMk id="14" creationId="{B4D24C68-8FE7-2890-D4CB-D563BA9BD949}"/>
          </ac:spMkLst>
        </pc:spChg>
        <pc:spChg chg="mod">
          <ac:chgData name="Samuel Gallego Parra" userId="490edff0a34c63fa" providerId="LiveId" clId="{3B9510BE-3707-421D-80F2-F68792E02D60}" dt="2026-06-23T08:58:48.156" v="4344"/>
          <ac:spMkLst>
            <pc:docMk/>
            <pc:sldMk cId="1578734027" sldId="399"/>
            <ac:spMk id="18" creationId="{3E71B77B-0427-53D8-2149-E2316C4CCA4B}"/>
          </ac:spMkLst>
        </pc:spChg>
        <pc:spChg chg="mod">
          <ac:chgData name="Samuel Gallego Parra" userId="490edff0a34c63fa" providerId="LiveId" clId="{3B9510BE-3707-421D-80F2-F68792E02D60}" dt="2026-06-23T08:58:48.156" v="4344"/>
          <ac:spMkLst>
            <pc:docMk/>
            <pc:sldMk cId="1578734027" sldId="399"/>
            <ac:spMk id="19" creationId="{519EE247-112D-7102-A901-D87F251E2581}"/>
          </ac:spMkLst>
        </pc:spChg>
        <pc:spChg chg="add mod">
          <ac:chgData name="Samuel Gallego Parra" userId="490edff0a34c63fa" providerId="LiveId" clId="{3B9510BE-3707-421D-80F2-F68792E02D60}" dt="2026-06-23T09:01:31.625" v="4374" actId="1076"/>
          <ac:spMkLst>
            <pc:docMk/>
            <pc:sldMk cId="1578734027" sldId="399"/>
            <ac:spMk id="27" creationId="{163A9555-F3B2-9D1D-C58C-5872EDD970A6}"/>
          </ac:spMkLst>
        </pc:spChg>
        <pc:spChg chg="add mod">
          <ac:chgData name="Samuel Gallego Parra" userId="490edff0a34c63fa" providerId="LiveId" clId="{3B9510BE-3707-421D-80F2-F68792E02D60}" dt="2026-06-23T09:01:48.300" v="4377" actId="1076"/>
          <ac:spMkLst>
            <pc:docMk/>
            <pc:sldMk cId="1578734027" sldId="399"/>
            <ac:spMk id="29" creationId="{FC0932AB-0AD8-8BC7-5CAB-2925CA048FAC}"/>
          </ac:spMkLst>
        </pc:spChg>
        <pc:spChg chg="add mod">
          <ac:chgData name="Samuel Gallego Parra" userId="490edff0a34c63fa" providerId="LiveId" clId="{3B9510BE-3707-421D-80F2-F68792E02D60}" dt="2026-06-23T09:18:01.524" v="4464" actId="1076"/>
          <ac:spMkLst>
            <pc:docMk/>
            <pc:sldMk cId="1578734027" sldId="399"/>
            <ac:spMk id="44" creationId="{2D8CD261-B4B2-3A15-9C99-58E59261DE61}"/>
          </ac:spMkLst>
        </pc:spChg>
        <pc:spChg chg="add mod">
          <ac:chgData name="Samuel Gallego Parra" userId="490edff0a34c63fa" providerId="LiveId" clId="{3B9510BE-3707-421D-80F2-F68792E02D60}" dt="2026-06-23T09:18:10.628" v="4466"/>
          <ac:spMkLst>
            <pc:docMk/>
            <pc:sldMk cId="1578734027" sldId="399"/>
            <ac:spMk id="46" creationId="{B75F898F-58C3-C42B-1ECE-B6DC5B0262B5}"/>
          </ac:spMkLst>
        </pc:spChg>
        <pc:spChg chg="add">
          <ac:chgData name="Samuel Gallego Parra" userId="490edff0a34c63fa" providerId="LiveId" clId="{3B9510BE-3707-421D-80F2-F68792E02D60}" dt="2026-06-23T09:16:49.866" v="4462" actId="22"/>
          <ac:spMkLst>
            <pc:docMk/>
            <pc:sldMk cId="1578734027" sldId="399"/>
            <ac:spMk id="48" creationId="{3FF3985B-2CCC-17D6-1518-A05AA7C78D58}"/>
          </ac:spMkLst>
        </pc:spChg>
        <pc:grpChg chg="add mod">
          <ac:chgData name="Samuel Gallego Parra" userId="490edff0a34c63fa" providerId="LiveId" clId="{3B9510BE-3707-421D-80F2-F68792E02D60}" dt="2026-06-23T08:55:09.052" v="4338"/>
          <ac:grpSpMkLst>
            <pc:docMk/>
            <pc:sldMk cId="1578734027" sldId="399"/>
            <ac:grpSpMk id="2" creationId="{EA16A169-9456-2A14-1DC3-6771DFCA8570}"/>
          </ac:grpSpMkLst>
        </pc:grpChg>
        <pc:grpChg chg="add mod">
          <ac:chgData name="Samuel Gallego Parra" userId="490edff0a34c63fa" providerId="LiveId" clId="{3B9510BE-3707-421D-80F2-F68792E02D60}" dt="2026-06-23T08:58:48.156" v="4344"/>
          <ac:grpSpMkLst>
            <pc:docMk/>
            <pc:sldMk cId="1578734027" sldId="399"/>
            <ac:grpSpMk id="11" creationId="{EAFBF851-AEE0-9DA3-FE5D-D65944AE1D82}"/>
          </ac:grpSpMkLst>
        </pc:grpChg>
        <pc:grpChg chg="mod">
          <ac:chgData name="Samuel Gallego Parra" userId="490edff0a34c63fa" providerId="LiveId" clId="{3B9510BE-3707-421D-80F2-F68792E02D60}" dt="2026-06-23T08:58:48.156" v="4344"/>
          <ac:grpSpMkLst>
            <pc:docMk/>
            <pc:sldMk cId="1578734027" sldId="399"/>
            <ac:grpSpMk id="12" creationId="{E829F591-C267-1D9F-C483-7B67F145B4FE}"/>
          </ac:grpSpMkLst>
        </pc:grpChg>
        <pc:picChg chg="mod">
          <ac:chgData name="Samuel Gallego Parra" userId="490edff0a34c63fa" providerId="LiveId" clId="{3B9510BE-3707-421D-80F2-F68792E02D60}" dt="2026-06-23T08:55:09.052" v="4338"/>
          <ac:picMkLst>
            <pc:docMk/>
            <pc:sldMk cId="1578734027" sldId="399"/>
            <ac:picMk id="3" creationId="{4ADF1144-B003-1AC4-5790-D28AA8E069E0}"/>
          </ac:picMkLst>
        </pc:picChg>
        <pc:picChg chg="ord">
          <ac:chgData name="Samuel Gallego Parra" userId="490edff0a34c63fa" providerId="LiveId" clId="{3B9510BE-3707-421D-80F2-F68792E02D60}" dt="2026-06-23T08:58:53.616" v="4345" actId="166"/>
          <ac:picMkLst>
            <pc:docMk/>
            <pc:sldMk cId="1578734027" sldId="399"/>
            <ac:picMk id="4" creationId="{1610348C-39B2-E5C6-7AC4-590C8FD97825}"/>
          </ac:picMkLst>
        </pc:picChg>
        <pc:picChg chg="add del mod">
          <ac:chgData name="Samuel Gallego Parra" userId="490edff0a34c63fa" providerId="LiveId" clId="{3B9510BE-3707-421D-80F2-F68792E02D60}" dt="2026-06-23T08:59:36.940" v="4352" actId="478"/>
          <ac:picMkLst>
            <pc:docMk/>
            <pc:sldMk cId="1578734027" sldId="399"/>
            <ac:picMk id="9" creationId="{2DEA6F91-8700-C730-A3E9-65B64E6E5811}"/>
          </ac:picMkLst>
        </pc:picChg>
        <pc:picChg chg="mod">
          <ac:chgData name="Samuel Gallego Parra" userId="490edff0a34c63fa" providerId="LiveId" clId="{3B9510BE-3707-421D-80F2-F68792E02D60}" dt="2026-06-23T08:58:48.156" v="4344"/>
          <ac:picMkLst>
            <pc:docMk/>
            <pc:sldMk cId="1578734027" sldId="399"/>
            <ac:picMk id="17" creationId="{C4C06A4F-C662-18AE-E7C9-AC5E83DB22E3}"/>
          </ac:picMkLst>
        </pc:picChg>
        <pc:picChg chg="add del mod">
          <ac:chgData name="Samuel Gallego Parra" userId="490edff0a34c63fa" providerId="LiveId" clId="{3B9510BE-3707-421D-80F2-F68792E02D60}" dt="2026-06-23T09:09:05.729" v="4441" actId="478"/>
          <ac:picMkLst>
            <pc:docMk/>
            <pc:sldMk cId="1578734027" sldId="399"/>
            <ac:picMk id="21" creationId="{2FC539C6-10E4-C13D-9305-AF2F75E6CC4B}"/>
          </ac:picMkLst>
        </pc:picChg>
        <pc:picChg chg="add mod">
          <ac:chgData name="Samuel Gallego Parra" userId="490edff0a34c63fa" providerId="LiveId" clId="{3B9510BE-3707-421D-80F2-F68792E02D60}" dt="2026-06-23T08:59:24.831" v="4351" actId="1076"/>
          <ac:picMkLst>
            <pc:docMk/>
            <pc:sldMk cId="1578734027" sldId="399"/>
            <ac:picMk id="23" creationId="{4DE39DB6-9A63-15E6-9E1A-4A6BBCAA14D6}"/>
          </ac:picMkLst>
        </pc:picChg>
        <pc:picChg chg="add mod modCrop">
          <ac:chgData name="Samuel Gallego Parra" userId="490edff0a34c63fa" providerId="LiveId" clId="{3B9510BE-3707-421D-80F2-F68792E02D60}" dt="2026-06-23T09:00:05.757" v="4366" actId="1076"/>
          <ac:picMkLst>
            <pc:docMk/>
            <pc:sldMk cId="1578734027" sldId="399"/>
            <ac:picMk id="25" creationId="{518B364C-2726-CFA9-2D25-B6540E530D0B}"/>
          </ac:picMkLst>
        </pc:picChg>
        <pc:picChg chg="add mod">
          <ac:chgData name="Samuel Gallego Parra" userId="490edff0a34c63fa" providerId="LiveId" clId="{3B9510BE-3707-421D-80F2-F68792E02D60}" dt="2026-06-23T09:01:54.015" v="4379" actId="1076"/>
          <ac:picMkLst>
            <pc:docMk/>
            <pc:sldMk cId="1578734027" sldId="399"/>
            <ac:picMk id="31" creationId="{DC4FF665-345E-5CBF-03F8-4EFF1475A062}"/>
          </ac:picMkLst>
        </pc:picChg>
        <pc:picChg chg="add del mod">
          <ac:chgData name="Samuel Gallego Parra" userId="490edff0a34c63fa" providerId="LiveId" clId="{3B9510BE-3707-421D-80F2-F68792E02D60}" dt="2026-06-23T09:04:57.923" v="4408" actId="21"/>
          <ac:picMkLst>
            <pc:docMk/>
            <pc:sldMk cId="1578734027" sldId="399"/>
            <ac:picMk id="34" creationId="{B562EF45-AB41-D027-4FAB-9D6168EEEEFD}"/>
          </ac:picMkLst>
        </pc:picChg>
        <pc:picChg chg="add del mod">
          <ac:chgData name="Samuel Gallego Parra" userId="490edff0a34c63fa" providerId="LiveId" clId="{3B9510BE-3707-421D-80F2-F68792E02D60}" dt="2026-06-23T09:05:42.649" v="4426" actId="21"/>
          <ac:picMkLst>
            <pc:docMk/>
            <pc:sldMk cId="1578734027" sldId="399"/>
            <ac:picMk id="37" creationId="{1CDD1B53-5D8D-ECA7-85FF-E77FCFC005B2}"/>
          </ac:picMkLst>
        </pc:picChg>
        <pc:picChg chg="add del mod modCrop">
          <ac:chgData name="Samuel Gallego Parra" userId="490edff0a34c63fa" providerId="LiveId" clId="{3B9510BE-3707-421D-80F2-F68792E02D60}" dt="2026-06-23T09:11:17.978" v="4447" actId="478"/>
          <ac:picMkLst>
            <pc:docMk/>
            <pc:sldMk cId="1578734027" sldId="399"/>
            <ac:picMk id="40" creationId="{6D0ABCFC-4E42-AB5D-51A0-A59302AB7EBC}"/>
          </ac:picMkLst>
        </pc:picChg>
        <pc:picChg chg="add del mod">
          <ac:chgData name="Samuel Gallego Parra" userId="490edff0a34c63fa" providerId="LiveId" clId="{3B9510BE-3707-421D-80F2-F68792E02D60}" dt="2026-06-23T09:16:40.740" v="4461" actId="478"/>
          <ac:picMkLst>
            <pc:docMk/>
            <pc:sldMk cId="1578734027" sldId="399"/>
            <ac:picMk id="43" creationId="{483D07C7-349E-5B9E-DA42-BB736E20842A}"/>
          </ac:picMkLst>
        </pc:picChg>
        <pc:cxnChg chg="mod">
          <ac:chgData name="Samuel Gallego Parra" userId="490edff0a34c63fa" providerId="LiveId" clId="{3B9510BE-3707-421D-80F2-F68792E02D60}" dt="2026-06-23T08:58:48.156" v="4344"/>
          <ac:cxnSpMkLst>
            <pc:docMk/>
            <pc:sldMk cId="1578734027" sldId="399"/>
            <ac:cxnSpMk id="13" creationId="{7CE2E482-A92C-2AFA-EE42-F7592A8FAD93}"/>
          </ac:cxnSpMkLst>
        </pc:cxnChg>
        <pc:cxnChg chg="mod">
          <ac:chgData name="Samuel Gallego Parra" userId="490edff0a34c63fa" providerId="LiveId" clId="{3B9510BE-3707-421D-80F2-F68792E02D60}" dt="2026-06-23T08:58:48.156" v="4344"/>
          <ac:cxnSpMkLst>
            <pc:docMk/>
            <pc:sldMk cId="1578734027" sldId="399"/>
            <ac:cxnSpMk id="15" creationId="{A278571A-E6B9-D9D5-B6E6-4B7AEF3B23A8}"/>
          </ac:cxnSpMkLst>
        </pc:cxnChg>
      </pc:sldChg>
      <pc:sldChg chg="addSp delSp modSp add mod modAnim">
        <pc:chgData name="Samuel Gallego Parra" userId="490edff0a34c63fa" providerId="LiveId" clId="{3B9510BE-3707-421D-80F2-F68792E02D60}" dt="2026-06-23T08:48:26.515" v="4311" actId="1076"/>
        <pc:sldMkLst>
          <pc:docMk/>
          <pc:sldMk cId="2891137917" sldId="400"/>
        </pc:sldMkLst>
        <pc:spChg chg="add mod">
          <ac:chgData name="Samuel Gallego Parra" userId="490edff0a34c63fa" providerId="LiveId" clId="{3B9510BE-3707-421D-80F2-F68792E02D60}" dt="2026-06-23T07:52:14.369" v="3886" actId="14100"/>
          <ac:spMkLst>
            <pc:docMk/>
            <pc:sldMk cId="2891137917" sldId="400"/>
            <ac:spMk id="2" creationId="{B95F17AB-7AA0-554A-8316-6CFBA225F72D}"/>
          </ac:spMkLst>
        </pc:spChg>
        <pc:spChg chg="add mod">
          <ac:chgData name="Samuel Gallego Parra" userId="490edff0a34c63fa" providerId="LiveId" clId="{3B9510BE-3707-421D-80F2-F68792E02D60}" dt="2026-06-23T07:52:21.688" v="3889" actId="1035"/>
          <ac:spMkLst>
            <pc:docMk/>
            <pc:sldMk cId="2891137917" sldId="400"/>
            <ac:spMk id="5" creationId="{DAF979CC-4417-1F04-9D5E-887B7E59C6BC}"/>
          </ac:spMkLst>
        </pc:spChg>
        <pc:spChg chg="del">
          <ac:chgData name="Samuel Gallego Parra" userId="490edff0a34c63fa" providerId="LiveId" clId="{3B9510BE-3707-421D-80F2-F68792E02D60}" dt="2026-06-23T08:21:04.732" v="4051" actId="478"/>
          <ac:spMkLst>
            <pc:docMk/>
            <pc:sldMk cId="2891137917" sldId="400"/>
            <ac:spMk id="7" creationId="{6F8056AA-6979-784F-6F9B-228763A51326}"/>
          </ac:spMkLst>
        </pc:spChg>
        <pc:spChg chg="add mod">
          <ac:chgData name="Samuel Gallego Parra" userId="490edff0a34c63fa" providerId="LiveId" clId="{3B9510BE-3707-421D-80F2-F68792E02D60}" dt="2026-06-23T07:53:08.852" v="3915" actId="1036"/>
          <ac:spMkLst>
            <pc:docMk/>
            <pc:sldMk cId="2891137917" sldId="400"/>
            <ac:spMk id="15" creationId="{66D7C43E-489C-FD10-3FBA-2D1BF42A104E}"/>
          </ac:spMkLst>
        </pc:spChg>
        <pc:spChg chg="mod">
          <ac:chgData name="Samuel Gallego Parra" userId="490edff0a34c63fa" providerId="LiveId" clId="{3B9510BE-3707-421D-80F2-F68792E02D60}" dt="2026-06-23T08:32:18.511" v="4131"/>
          <ac:spMkLst>
            <pc:docMk/>
            <pc:sldMk cId="2891137917" sldId="400"/>
            <ac:spMk id="16" creationId="{D8E6D456-86CF-626A-CD5C-C2505A746A9E}"/>
          </ac:spMkLst>
        </pc:spChg>
        <pc:spChg chg="add mod">
          <ac:chgData name="Samuel Gallego Parra" userId="490edff0a34c63fa" providerId="LiveId" clId="{3B9510BE-3707-421D-80F2-F68792E02D60}" dt="2026-06-23T08:20:29.600" v="4050" actId="1076"/>
          <ac:spMkLst>
            <pc:docMk/>
            <pc:sldMk cId="2891137917" sldId="400"/>
            <ac:spMk id="24" creationId="{022279C4-77ED-EB11-790F-A3FC6A9CCF37}"/>
          </ac:spMkLst>
        </pc:spChg>
        <pc:spChg chg="add del mod">
          <ac:chgData name="Samuel Gallego Parra" userId="490edff0a34c63fa" providerId="LiveId" clId="{3B9510BE-3707-421D-80F2-F68792E02D60}" dt="2026-06-23T08:48:13.242" v="4305" actId="478"/>
          <ac:spMkLst>
            <pc:docMk/>
            <pc:sldMk cId="2891137917" sldId="400"/>
            <ac:spMk id="26" creationId="{8AECD3D4-787F-A843-4847-BAD25CCF3486}"/>
          </ac:spMkLst>
        </pc:spChg>
        <pc:spChg chg="add mod">
          <ac:chgData name="Samuel Gallego Parra" userId="490edff0a34c63fa" providerId="LiveId" clId="{3B9510BE-3707-421D-80F2-F68792E02D60}" dt="2026-06-23T08:20:29.600" v="4050" actId="1076"/>
          <ac:spMkLst>
            <pc:docMk/>
            <pc:sldMk cId="2891137917" sldId="400"/>
            <ac:spMk id="28" creationId="{03B457B9-291D-D609-2AD0-92FA505D5776}"/>
          </ac:spMkLst>
        </pc:spChg>
        <pc:spChg chg="add del">
          <ac:chgData name="Samuel Gallego Parra" userId="490edff0a34c63fa" providerId="LiveId" clId="{3B9510BE-3707-421D-80F2-F68792E02D60}" dt="2026-06-23T08:23:36.585" v="4069" actId="22"/>
          <ac:spMkLst>
            <pc:docMk/>
            <pc:sldMk cId="2891137917" sldId="400"/>
            <ac:spMk id="37" creationId="{CCD03C52-E6B4-D7BE-ED81-F2676037D990}"/>
          </ac:spMkLst>
        </pc:spChg>
        <pc:spChg chg="add mod">
          <ac:chgData name="Samuel Gallego Parra" userId="490edff0a34c63fa" providerId="LiveId" clId="{3B9510BE-3707-421D-80F2-F68792E02D60}" dt="2026-06-23T08:48:22.766" v="4310" actId="1076"/>
          <ac:spMkLst>
            <pc:docMk/>
            <pc:sldMk cId="2891137917" sldId="400"/>
            <ac:spMk id="40" creationId="{3560524D-3259-679F-56A3-107A45D2C351}"/>
          </ac:spMkLst>
        </pc:spChg>
        <pc:spChg chg="add mod">
          <ac:chgData name="Samuel Gallego Parra" userId="490edff0a34c63fa" providerId="LiveId" clId="{3B9510BE-3707-421D-80F2-F68792E02D60}" dt="2026-06-23T08:48:26.515" v="4311" actId="1076"/>
          <ac:spMkLst>
            <pc:docMk/>
            <pc:sldMk cId="2891137917" sldId="400"/>
            <ac:spMk id="48" creationId="{10353A14-AB4E-F9E4-4F5C-FC3BF06A3766}"/>
          </ac:spMkLst>
        </pc:spChg>
        <pc:spChg chg="add">
          <ac:chgData name="Samuel Gallego Parra" userId="490edff0a34c63fa" providerId="LiveId" clId="{3B9510BE-3707-421D-80F2-F68792E02D60}" dt="2026-06-23T08:48:13.498" v="4306" actId="22"/>
          <ac:spMkLst>
            <pc:docMk/>
            <pc:sldMk cId="2891137917" sldId="400"/>
            <ac:spMk id="50" creationId="{69AF127D-7DE4-AF9B-6FD6-F63330499F20}"/>
          </ac:spMkLst>
        </pc:spChg>
        <pc:grpChg chg="add mod">
          <ac:chgData name="Samuel Gallego Parra" userId="490edff0a34c63fa" providerId="LiveId" clId="{3B9510BE-3707-421D-80F2-F68792E02D60}" dt="2026-06-23T07:52:06.288" v="3882" actId="1076"/>
          <ac:grpSpMkLst>
            <pc:docMk/>
            <pc:sldMk cId="2891137917" sldId="400"/>
            <ac:grpSpMk id="11" creationId="{E73B2518-A963-7B46-8FF6-04A656D01039}"/>
          </ac:grpSpMkLst>
        </pc:grpChg>
        <pc:picChg chg="ord">
          <ac:chgData name="Samuel Gallego Parra" userId="490edff0a34c63fa" providerId="LiveId" clId="{3B9510BE-3707-421D-80F2-F68792E02D60}" dt="2026-06-23T07:51:49.993" v="3878" actId="166"/>
          <ac:picMkLst>
            <pc:docMk/>
            <pc:sldMk cId="2891137917" sldId="400"/>
            <ac:picMk id="4" creationId="{323512C3-2731-2BD8-1A4E-392970400290}"/>
          </ac:picMkLst>
        </pc:picChg>
        <pc:picChg chg="mod modCrop">
          <ac:chgData name="Samuel Gallego Parra" userId="490edff0a34c63fa" providerId="LiveId" clId="{3B9510BE-3707-421D-80F2-F68792E02D60}" dt="2026-06-23T07:52:04.246" v="3881" actId="1076"/>
          <ac:picMkLst>
            <pc:docMk/>
            <pc:sldMk cId="2891137917" sldId="400"/>
            <ac:picMk id="6" creationId="{5DBCBA4A-0B7F-2C69-8227-64080DFC8047}"/>
          </ac:picMkLst>
        </pc:picChg>
        <pc:picChg chg="del">
          <ac:chgData name="Samuel Gallego Parra" userId="490edff0a34c63fa" providerId="LiveId" clId="{3B9510BE-3707-421D-80F2-F68792E02D60}" dt="2026-06-23T07:58:50.623" v="3923" actId="478"/>
          <ac:picMkLst>
            <pc:docMk/>
            <pc:sldMk cId="2891137917" sldId="400"/>
            <ac:picMk id="9" creationId="{3FE435EC-DC23-A6A6-B7B1-B49D8FA41673}"/>
          </ac:picMkLst>
        </pc:picChg>
        <pc:picChg chg="add del mod">
          <ac:chgData name="Samuel Gallego Parra" userId="490edff0a34c63fa" providerId="LiveId" clId="{3B9510BE-3707-421D-80F2-F68792E02D60}" dt="2026-06-23T08:18:16.441" v="3978" actId="478"/>
          <ac:picMkLst>
            <pc:docMk/>
            <pc:sldMk cId="2891137917" sldId="400"/>
            <ac:picMk id="20" creationId="{B4EF6E16-99C5-D37C-152F-94548385A94A}"/>
          </ac:picMkLst>
        </pc:picChg>
        <pc:picChg chg="add mod modCrop">
          <ac:chgData name="Samuel Gallego Parra" userId="490edff0a34c63fa" providerId="LiveId" clId="{3B9510BE-3707-421D-80F2-F68792E02D60}" dt="2026-06-23T08:20:29.600" v="4050" actId="1076"/>
          <ac:picMkLst>
            <pc:docMk/>
            <pc:sldMk cId="2891137917" sldId="400"/>
            <ac:picMk id="22" creationId="{90827335-8146-7751-EA66-F0D17A2981D3}"/>
          </ac:picMkLst>
        </pc:picChg>
        <pc:picChg chg="add del mod">
          <ac:chgData name="Samuel Gallego Parra" userId="490edff0a34c63fa" providerId="LiveId" clId="{3B9510BE-3707-421D-80F2-F68792E02D60}" dt="2026-06-23T08:24:12.224" v="4075" actId="478"/>
          <ac:picMkLst>
            <pc:docMk/>
            <pc:sldMk cId="2891137917" sldId="400"/>
            <ac:picMk id="30" creationId="{80E39760-F2AC-1B93-5B77-B533639CE081}"/>
          </ac:picMkLst>
        </pc:picChg>
        <pc:picChg chg="add del mod">
          <ac:chgData name="Samuel Gallego Parra" userId="490edff0a34c63fa" providerId="LiveId" clId="{3B9510BE-3707-421D-80F2-F68792E02D60}" dt="2026-06-23T08:32:26.605" v="4134" actId="478"/>
          <ac:picMkLst>
            <pc:docMk/>
            <pc:sldMk cId="2891137917" sldId="400"/>
            <ac:picMk id="31" creationId="{AD9BFAFA-FBFC-F80F-564C-0BC33C727061}"/>
          </ac:picMkLst>
        </pc:picChg>
        <pc:picChg chg="add mod">
          <ac:chgData name="Samuel Gallego Parra" userId="490edff0a34c63fa" providerId="LiveId" clId="{3B9510BE-3707-421D-80F2-F68792E02D60}" dt="2026-06-23T08:23:05.093" v="4063" actId="1076"/>
          <ac:picMkLst>
            <pc:docMk/>
            <pc:sldMk cId="2891137917" sldId="400"/>
            <ac:picMk id="34" creationId="{4E7FCF0F-FB28-F248-2313-8E861DD8E189}"/>
          </ac:picMkLst>
        </pc:picChg>
        <pc:picChg chg="add mod">
          <ac:chgData name="Samuel Gallego Parra" userId="490edff0a34c63fa" providerId="LiveId" clId="{3B9510BE-3707-421D-80F2-F68792E02D60}" dt="2026-06-23T08:48:20.627" v="4309" actId="1076"/>
          <ac:picMkLst>
            <pc:docMk/>
            <pc:sldMk cId="2891137917" sldId="400"/>
            <ac:picMk id="43" creationId="{C3EEF6E8-2EFD-7407-14DD-5D90BEF4E54F}"/>
          </ac:picMkLst>
        </pc:picChg>
        <pc:picChg chg="add mod modCrop">
          <ac:chgData name="Samuel Gallego Parra" userId="490edff0a34c63fa" providerId="LiveId" clId="{3B9510BE-3707-421D-80F2-F68792E02D60}" dt="2026-06-23T08:48:19.186" v="4308" actId="1076"/>
          <ac:picMkLst>
            <pc:docMk/>
            <pc:sldMk cId="2891137917" sldId="400"/>
            <ac:picMk id="45" creationId="{ACFF785C-A1DF-A739-124A-0C25B3A75EA4}"/>
          </ac:picMkLst>
        </pc:picChg>
        <pc:picChg chg="add mod">
          <ac:chgData name="Samuel Gallego Parra" userId="490edff0a34c63fa" providerId="LiveId" clId="{3B9510BE-3707-421D-80F2-F68792E02D60}" dt="2026-06-23T08:32:31.999" v="4136" actId="1076"/>
          <ac:picMkLst>
            <pc:docMk/>
            <pc:sldMk cId="2891137917" sldId="400"/>
            <ac:picMk id="47" creationId="{2F211065-3FB6-E570-0D8B-F3F28FFF4478}"/>
          </ac:picMkLst>
        </pc:picChg>
        <pc:cxnChg chg="add mod">
          <ac:chgData name="Samuel Gallego Parra" userId="490edff0a34c63fa" providerId="LiveId" clId="{3B9510BE-3707-421D-80F2-F68792E02D60}" dt="2026-06-23T07:52:49.388" v="3908" actId="1038"/>
          <ac:cxnSpMkLst>
            <pc:docMk/>
            <pc:sldMk cId="2891137917" sldId="400"/>
            <ac:cxnSpMk id="12" creationId="{4F5E5811-3EE7-C9F6-3DD0-529FAF6B27E5}"/>
          </ac:cxnSpMkLst>
        </pc:cxnChg>
        <pc:cxnChg chg="add mod">
          <ac:chgData name="Samuel Gallego Parra" userId="490edff0a34c63fa" providerId="LiveId" clId="{3B9510BE-3707-421D-80F2-F68792E02D60}" dt="2026-06-23T07:53:22.749" v="3922" actId="1036"/>
          <ac:cxnSpMkLst>
            <pc:docMk/>
            <pc:sldMk cId="2891137917" sldId="400"/>
            <ac:cxnSpMk id="17" creationId="{EB699CB8-9C1F-B8E6-1E50-58270A8E68AF}"/>
          </ac:cxnSpMkLst>
        </pc:cxnChg>
      </pc:sldChg>
      <pc:sldChg chg="addSp delSp modSp add mod">
        <pc:chgData name="Samuel Gallego Parra" userId="490edff0a34c63fa" providerId="LiveId" clId="{3B9510BE-3707-421D-80F2-F68792E02D60}" dt="2026-06-23T09:09:12.744" v="4442" actId="166"/>
        <pc:sldMkLst>
          <pc:docMk/>
          <pc:sldMk cId="3082814729" sldId="401"/>
        </pc:sldMkLst>
        <pc:spChg chg="mod">
          <ac:chgData name="Samuel Gallego Parra" userId="490edff0a34c63fa" providerId="LiveId" clId="{3B9510BE-3707-421D-80F2-F68792E02D60}" dt="2026-06-23T08:55:18.619" v="4339" actId="164"/>
          <ac:spMkLst>
            <pc:docMk/>
            <pc:sldMk cId="3082814729" sldId="401"/>
            <ac:spMk id="15" creationId="{54CB0B35-2922-7976-1D41-C3ED81725B3C}"/>
          </ac:spMkLst>
        </pc:spChg>
        <pc:spChg chg="mod">
          <ac:chgData name="Samuel Gallego Parra" userId="490edff0a34c63fa" providerId="LiveId" clId="{3B9510BE-3707-421D-80F2-F68792E02D60}" dt="2026-06-23T08:32:36.348" v="4137"/>
          <ac:spMkLst>
            <pc:docMk/>
            <pc:sldMk cId="3082814729" sldId="401"/>
            <ac:spMk id="16" creationId="{4B862E3C-A94A-6C17-871C-34DA81343083}"/>
          </ac:spMkLst>
        </pc:spChg>
        <pc:spChg chg="add mod">
          <ac:chgData name="Samuel Gallego Parra" userId="490edff0a34c63fa" providerId="LiveId" clId="{3B9510BE-3707-421D-80F2-F68792E02D60}" dt="2026-06-23T08:48:02.706" v="4301" actId="1076"/>
          <ac:spMkLst>
            <pc:docMk/>
            <pc:sldMk cId="3082814729" sldId="401"/>
            <ac:spMk id="18" creationId="{90F96F6F-6484-F6DC-1ED7-2A288C7BD713}"/>
          </ac:spMkLst>
        </pc:spChg>
        <pc:spChg chg="add mod">
          <ac:chgData name="Samuel Gallego Parra" userId="490edff0a34c63fa" providerId="LiveId" clId="{3B9510BE-3707-421D-80F2-F68792E02D60}" dt="2026-06-23T08:48:02.706" v="4301" actId="1076"/>
          <ac:spMkLst>
            <pc:docMk/>
            <pc:sldMk cId="3082814729" sldId="401"/>
            <ac:spMk id="20" creationId="{7386B5DA-6325-62C7-09AD-4CC22D47BAA2}"/>
          </ac:spMkLst>
        </pc:spChg>
        <pc:spChg chg="add mod">
          <ac:chgData name="Samuel Gallego Parra" userId="490edff0a34c63fa" providerId="LiveId" clId="{3B9510BE-3707-421D-80F2-F68792E02D60}" dt="2026-06-23T08:48:02.706" v="4301" actId="1076"/>
          <ac:spMkLst>
            <pc:docMk/>
            <pc:sldMk cId="3082814729" sldId="401"/>
            <ac:spMk id="23" creationId="{DA545B4F-9D8B-C8D1-EFF1-E077051D8F97}"/>
          </ac:spMkLst>
        </pc:spChg>
        <pc:spChg chg="add mod">
          <ac:chgData name="Samuel Gallego Parra" userId="490edff0a34c63fa" providerId="LiveId" clId="{3B9510BE-3707-421D-80F2-F68792E02D60}" dt="2026-06-23T08:48:02.706" v="4301" actId="1076"/>
          <ac:spMkLst>
            <pc:docMk/>
            <pc:sldMk cId="3082814729" sldId="401"/>
            <ac:spMk id="25" creationId="{D74BB359-EDBE-C6D1-799A-F81FFDA9AAD5}"/>
          </ac:spMkLst>
        </pc:spChg>
        <pc:spChg chg="mod">
          <ac:chgData name="Samuel Gallego Parra" userId="490edff0a34c63fa" providerId="LiveId" clId="{3B9510BE-3707-421D-80F2-F68792E02D60}" dt="2026-06-23T08:48:09.789" v="4304" actId="1076"/>
          <ac:spMkLst>
            <pc:docMk/>
            <pc:sldMk cId="3082814729" sldId="401"/>
            <ac:spMk id="26" creationId="{9727F529-90BE-9C03-1EAA-AF52F2B673EF}"/>
          </ac:spMkLst>
        </pc:spChg>
        <pc:spChg chg="add mod">
          <ac:chgData name="Samuel Gallego Parra" userId="490edff0a34c63fa" providerId="LiveId" clId="{3B9510BE-3707-421D-80F2-F68792E02D60}" dt="2026-06-23T08:47:58.558" v="4300" actId="1076"/>
          <ac:spMkLst>
            <pc:docMk/>
            <pc:sldMk cId="3082814729" sldId="401"/>
            <ac:spMk id="29" creationId="{5499B493-6393-6D55-9732-0DE5C741BFF0}"/>
          </ac:spMkLst>
        </pc:spChg>
        <pc:spChg chg="add mod">
          <ac:chgData name="Samuel Gallego Parra" userId="490edff0a34c63fa" providerId="LiveId" clId="{3B9510BE-3707-421D-80F2-F68792E02D60}" dt="2026-06-23T08:51:42.460" v="4337" actId="1076"/>
          <ac:spMkLst>
            <pc:docMk/>
            <pc:sldMk cId="3082814729" sldId="401"/>
            <ac:spMk id="32" creationId="{AA880F75-FDFC-8D7A-29E5-F70170D2461B}"/>
          </ac:spMkLst>
        </pc:spChg>
        <pc:spChg chg="mod">
          <ac:chgData name="Samuel Gallego Parra" userId="490edff0a34c63fa" providerId="LiveId" clId="{3B9510BE-3707-421D-80F2-F68792E02D60}" dt="2026-06-23T08:48:02.706" v="4301" actId="1076"/>
          <ac:spMkLst>
            <pc:docMk/>
            <pc:sldMk cId="3082814729" sldId="401"/>
            <ac:spMk id="40" creationId="{8C67A35A-58C7-8B09-82A3-A501660368CD}"/>
          </ac:spMkLst>
        </pc:spChg>
        <pc:grpChg chg="mod">
          <ac:chgData name="Samuel Gallego Parra" userId="490edff0a34c63fa" providerId="LiveId" clId="{3B9510BE-3707-421D-80F2-F68792E02D60}" dt="2026-06-23T08:55:18.619" v="4339" actId="164"/>
          <ac:grpSpMkLst>
            <pc:docMk/>
            <pc:sldMk cId="3082814729" sldId="401"/>
            <ac:grpSpMk id="11" creationId="{7DAC8BCC-0135-F680-7003-030CEA2B23EA}"/>
          </ac:grpSpMkLst>
        </pc:grpChg>
        <pc:grpChg chg="add mod">
          <ac:chgData name="Samuel Gallego Parra" userId="490edff0a34c63fa" providerId="LiveId" clId="{3B9510BE-3707-421D-80F2-F68792E02D60}" dt="2026-06-23T08:55:18.619" v="4339" actId="164"/>
          <ac:grpSpMkLst>
            <pc:docMk/>
            <pc:sldMk cId="3082814729" sldId="401"/>
            <ac:grpSpMk id="36" creationId="{481EB9DE-F5BE-E3B1-5D24-371BA483421C}"/>
          </ac:grpSpMkLst>
        </pc:grpChg>
        <pc:picChg chg="ord">
          <ac:chgData name="Samuel Gallego Parra" userId="490edff0a34c63fa" providerId="LiveId" clId="{3B9510BE-3707-421D-80F2-F68792E02D60}" dt="2026-06-23T09:09:12.744" v="4442" actId="166"/>
          <ac:picMkLst>
            <pc:docMk/>
            <pc:sldMk cId="3082814729" sldId="401"/>
            <ac:picMk id="4" creationId="{130E7D2F-2A15-DA39-A53E-74F17B54688A}"/>
          </ac:picMkLst>
        </pc:picChg>
        <pc:picChg chg="add mod">
          <ac:chgData name="Samuel Gallego Parra" userId="490edff0a34c63fa" providerId="LiveId" clId="{3B9510BE-3707-421D-80F2-F68792E02D60}" dt="2026-06-23T08:26:24.707" v="4095" actId="1076"/>
          <ac:picMkLst>
            <pc:docMk/>
            <pc:sldMk cId="3082814729" sldId="401"/>
            <ac:picMk id="7" creationId="{BE042AB2-3C46-5B85-8597-E950C6719C9D}"/>
          </ac:picMkLst>
        </pc:picChg>
        <pc:picChg chg="add mod">
          <ac:chgData name="Samuel Gallego Parra" userId="490edff0a34c63fa" providerId="LiveId" clId="{3B9510BE-3707-421D-80F2-F68792E02D60}" dt="2026-06-23T08:26:35.283" v="4098" actId="1076"/>
          <ac:picMkLst>
            <pc:docMk/>
            <pc:sldMk cId="3082814729" sldId="401"/>
            <ac:picMk id="13" creationId="{0E17E142-9522-74DD-7E1A-BDA265F70907}"/>
          </ac:picMkLst>
        </pc:picChg>
        <pc:picChg chg="mod">
          <ac:chgData name="Samuel Gallego Parra" userId="490edff0a34c63fa" providerId="LiveId" clId="{3B9510BE-3707-421D-80F2-F68792E02D60}" dt="2026-06-23T08:48:05.219" v="4303" actId="1076"/>
          <ac:picMkLst>
            <pc:docMk/>
            <pc:sldMk cId="3082814729" sldId="401"/>
            <ac:picMk id="22" creationId="{5C27E0C3-88DD-790E-286D-1AC848610E40}"/>
          </ac:picMkLst>
        </pc:picChg>
        <pc:picChg chg="del mod">
          <ac:chgData name="Samuel Gallego Parra" userId="490edff0a34c63fa" providerId="LiveId" clId="{3B9510BE-3707-421D-80F2-F68792E02D60}" dt="2026-06-23T08:26:26.087" v="4096" actId="478"/>
          <ac:picMkLst>
            <pc:docMk/>
            <pc:sldMk cId="3082814729" sldId="401"/>
            <ac:picMk id="31" creationId="{C2867501-B4A9-1526-1697-E288E664BFDC}"/>
          </ac:picMkLst>
        </pc:picChg>
        <pc:picChg chg="mod">
          <ac:chgData name="Samuel Gallego Parra" userId="490edff0a34c63fa" providerId="LiveId" clId="{3B9510BE-3707-421D-80F2-F68792E02D60}" dt="2026-06-23T08:26:08.659" v="4090" actId="1076"/>
          <ac:picMkLst>
            <pc:docMk/>
            <pc:sldMk cId="3082814729" sldId="401"/>
            <ac:picMk id="34" creationId="{BF113777-8D12-CFFA-EDB7-D168B2B1E1E2}"/>
          </ac:picMkLst>
        </pc:picChg>
        <pc:picChg chg="del">
          <ac:chgData name="Samuel Gallego Parra" userId="490edff0a34c63fa" providerId="LiveId" clId="{3B9510BE-3707-421D-80F2-F68792E02D60}" dt="2026-06-23T08:29:09.044" v="4099" actId="478"/>
          <ac:picMkLst>
            <pc:docMk/>
            <pc:sldMk cId="3082814729" sldId="401"/>
            <ac:picMk id="43" creationId="{BB090121-6DAA-3A8F-075D-06FE487BC5EB}"/>
          </ac:picMkLst>
        </pc:picChg>
        <pc:cxnChg chg="mod">
          <ac:chgData name="Samuel Gallego Parra" userId="490edff0a34c63fa" providerId="LiveId" clId="{3B9510BE-3707-421D-80F2-F68792E02D60}" dt="2026-06-23T08:55:18.619" v="4339" actId="164"/>
          <ac:cxnSpMkLst>
            <pc:docMk/>
            <pc:sldMk cId="3082814729" sldId="401"/>
            <ac:cxnSpMk id="12" creationId="{26872705-DDC6-D257-1BFE-DE13835F3507}"/>
          </ac:cxnSpMkLst>
        </pc:cxnChg>
        <pc:cxnChg chg="mod">
          <ac:chgData name="Samuel Gallego Parra" userId="490edff0a34c63fa" providerId="LiveId" clId="{3B9510BE-3707-421D-80F2-F68792E02D60}" dt="2026-06-23T08:55:18.619" v="4339" actId="164"/>
          <ac:cxnSpMkLst>
            <pc:docMk/>
            <pc:sldMk cId="3082814729" sldId="401"/>
            <ac:cxnSpMk id="17" creationId="{958E5C42-8CEA-1746-D681-2FD8227A3D52}"/>
          </ac:cxnSpMkLst>
        </pc:cxnChg>
      </pc:sldChg>
      <pc:sldChg chg="addSp delSp modSp add mod">
        <pc:chgData name="Samuel Gallego Parra" userId="490edff0a34c63fa" providerId="LiveId" clId="{3B9510BE-3707-421D-80F2-F68792E02D60}" dt="2026-06-23T09:06:07.093" v="4433" actId="1076"/>
        <pc:sldMkLst>
          <pc:docMk/>
          <pc:sldMk cId="2528369210" sldId="402"/>
        </pc:sldMkLst>
        <pc:spChg chg="add">
          <ac:chgData name="Samuel Gallego Parra" userId="490edff0a34c63fa" providerId="LiveId" clId="{3B9510BE-3707-421D-80F2-F68792E02D60}" dt="2026-06-23T09:06:03.106" v="4432" actId="22"/>
          <ac:spMkLst>
            <pc:docMk/>
            <pc:sldMk cId="2528369210" sldId="402"/>
            <ac:spMk id="26" creationId="{1A391FFE-7C96-210F-8D0F-107BEABA6235}"/>
          </ac:spMkLst>
        </pc:spChg>
        <pc:spChg chg="del mod ord">
          <ac:chgData name="Samuel Gallego Parra" userId="490edff0a34c63fa" providerId="LiveId" clId="{3B9510BE-3707-421D-80F2-F68792E02D60}" dt="2026-06-23T09:06:02.725" v="4431" actId="478"/>
          <ac:spMkLst>
            <pc:docMk/>
            <pc:sldMk cId="2528369210" sldId="402"/>
            <ac:spMk id="27" creationId="{67A97D11-6FA2-96CC-95B7-FFF9017C9583}"/>
          </ac:spMkLst>
        </pc:spChg>
        <pc:spChg chg="del mod ord">
          <ac:chgData name="Samuel Gallego Parra" userId="490edff0a34c63fa" providerId="LiveId" clId="{3B9510BE-3707-421D-80F2-F68792E02D60}" dt="2026-06-23T09:06:02.725" v="4431" actId="478"/>
          <ac:spMkLst>
            <pc:docMk/>
            <pc:sldMk cId="2528369210" sldId="402"/>
            <ac:spMk id="29" creationId="{F468CEEB-EED9-F939-E51F-CD6BC61F97BC}"/>
          </ac:spMkLst>
        </pc:spChg>
        <pc:spChg chg="add">
          <ac:chgData name="Samuel Gallego Parra" userId="490edff0a34c63fa" providerId="LiveId" clId="{3B9510BE-3707-421D-80F2-F68792E02D60}" dt="2026-06-23T09:06:03.106" v="4432" actId="22"/>
          <ac:spMkLst>
            <pc:docMk/>
            <pc:sldMk cId="2528369210" sldId="402"/>
            <ac:spMk id="30" creationId="{41F664B2-FFCE-E652-7B3F-4FA0727C4677}"/>
          </ac:spMkLst>
        </pc:spChg>
        <pc:picChg chg="add del mod ord modCrop">
          <ac:chgData name="Samuel Gallego Parra" userId="490edff0a34c63fa" providerId="LiveId" clId="{3B9510BE-3707-421D-80F2-F68792E02D60}" dt="2026-06-23T09:05:28.666" v="4421" actId="21"/>
          <ac:picMkLst>
            <pc:docMk/>
            <pc:sldMk cId="2528369210" sldId="402"/>
            <ac:picMk id="3" creationId="{CBB0E87B-B31F-E058-B853-EDD2DE2C7B73}"/>
          </ac:picMkLst>
        </pc:picChg>
        <pc:picChg chg="add del">
          <ac:chgData name="Samuel Gallego Parra" userId="490edff0a34c63fa" providerId="LiveId" clId="{3B9510BE-3707-421D-80F2-F68792E02D60}" dt="2026-06-23T09:05:04.468" v="4411" actId="22"/>
          <ac:picMkLst>
            <pc:docMk/>
            <pc:sldMk cId="2528369210" sldId="402"/>
            <ac:picMk id="6" creationId="{5FE64991-646D-BF28-6D1D-7401BA025737}"/>
          </ac:picMkLst>
        </pc:picChg>
        <pc:picChg chg="add del mod">
          <ac:chgData name="Samuel Gallego Parra" userId="490edff0a34c63fa" providerId="LiveId" clId="{3B9510BE-3707-421D-80F2-F68792E02D60}" dt="2026-06-23T09:05:16.582" v="4416" actId="22"/>
          <ac:picMkLst>
            <pc:docMk/>
            <pc:sldMk cId="2528369210" sldId="402"/>
            <ac:picMk id="9" creationId="{8DFE86F4-580F-5378-C31D-CB6D185E6080}"/>
          </ac:picMkLst>
        </pc:picChg>
        <pc:picChg chg="add">
          <ac:chgData name="Samuel Gallego Parra" userId="490edff0a34c63fa" providerId="LiveId" clId="{3B9510BE-3707-421D-80F2-F68792E02D60}" dt="2026-06-23T09:05:44.465" v="4427" actId="22"/>
          <ac:picMkLst>
            <pc:docMk/>
            <pc:sldMk cId="2528369210" sldId="402"/>
            <ac:picMk id="22" creationId="{13491C43-3F61-C5B9-B78D-3019D16AF805}"/>
          </ac:picMkLst>
        </pc:picChg>
        <pc:picChg chg="mod">
          <ac:chgData name="Samuel Gallego Parra" userId="490edff0a34c63fa" providerId="LiveId" clId="{3B9510BE-3707-421D-80F2-F68792E02D60}" dt="2026-06-23T09:06:07.093" v="4433" actId="1076"/>
          <ac:picMkLst>
            <pc:docMk/>
            <pc:sldMk cId="2528369210" sldId="402"/>
            <ac:picMk id="23" creationId="{FA6212CA-0531-A654-805F-8108D84842A2}"/>
          </ac:picMkLst>
        </pc:picChg>
        <pc:picChg chg="del">
          <ac:chgData name="Samuel Gallego Parra" userId="490edff0a34c63fa" providerId="LiveId" clId="{3B9510BE-3707-421D-80F2-F68792E02D60}" dt="2026-06-23T09:03:33.833" v="4381" actId="478"/>
          <ac:picMkLst>
            <pc:docMk/>
            <pc:sldMk cId="2528369210" sldId="402"/>
            <ac:picMk id="25" creationId="{13840C8C-2CF1-F09A-15AA-E27BFE6DAA95}"/>
          </ac:picMkLst>
        </pc:picChg>
        <pc:picChg chg="mod ord">
          <ac:chgData name="Samuel Gallego Parra" userId="490edff0a34c63fa" providerId="LiveId" clId="{3B9510BE-3707-421D-80F2-F68792E02D60}" dt="2026-06-23T09:05:48.529" v="4428" actId="166"/>
          <ac:picMkLst>
            <pc:docMk/>
            <pc:sldMk cId="2528369210" sldId="402"/>
            <ac:picMk id="31" creationId="{7D0D5F3A-C8A8-48F4-B788-CE23E86F298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F2619-196B-4E5D-A20A-E5A2BFC548B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7E362-4918-4A0E-AE53-F8A210F4FE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61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7E362-4918-4A0E-AE53-F8A210F4FEA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382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CF963-8D76-41EC-A2CB-6A516909B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FEE64-DAA5-4955-A41F-BA23C26E4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429A6-C968-4EFC-8315-9E649A2F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7EC85-E899-4E4C-8489-DCE39DF76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FA1A0-8D62-4630-A7F6-B879E25B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429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B44E8-E38A-4C36-B6E6-B0F88D5D2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FAEF83-B392-4998-A422-F879C2A98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C9A41-2CC3-4B58-A362-0EDAE5265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D66FE-43B5-4172-BA68-D28C17E5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F578F-B093-4E8D-8DF2-8A912962B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19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F39862-28DF-4D16-A7B3-9F294D3D9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BFCD9-BC17-41BA-8E8A-F5DDE1149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69B24-28B7-4CB5-AEF3-D8DA25202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359E3-7BA1-4CFB-BE4F-A4C440EB2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CF6F6-5888-4A9D-9333-791C5823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647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8DE30-90F6-41A6-9D45-82B1467F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BDFFC-2C96-40BD-9ADA-E8A9ACAC2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7B569-5660-4C85-A38E-BD209E72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BC556-C633-4871-9243-F489C88F7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FB128-2B83-4CD5-9D7E-0C211B6F4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21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04F39-B1B8-439E-932C-09935A5D9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094A9-ACB0-4E6B-A6C9-1F75FD57D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C57F9-8949-4387-B69C-4C4F91AC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4B772-2126-430E-A825-E0C6AF4D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04269-D1A8-40DC-9149-14B24A2A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1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414B-019C-4222-87C2-768000708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AADE0-069C-4326-A255-7C3C254D0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B97B3-7511-4E10-A21B-2A87F6119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98EB0-D412-43E1-8AFD-A2C2B44E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74BB9D-5122-4674-A8D1-C5529A3EE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95C15-5E42-4731-B610-6710194F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12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D0E8-6CCA-4F86-A144-3887CD15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AD50B-D38A-40D9-A3F8-18BBE593D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99405-87EC-466A-A1D1-BA660C725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DF48D6-3182-4CCE-B53F-26501AA9C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2AB010-825C-45ED-ABBF-CF7E5B60BD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76620C-C1B0-4FB6-8AAA-2CF5E01E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534272-A49E-44DD-856B-95DE2545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CC21E8-9D56-4D13-A545-D2FB563C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409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0BFE4-B0DB-4DE6-B1CE-054EB480A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287D3-478A-46EE-A29C-D34BBE493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F49AE0-129B-4419-B7AA-9E8FBD45B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9C71A6-3010-4620-B316-46DA4D02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25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54229-D0B5-46E4-9A1C-E977550DE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D64846-8714-49D0-92B6-90485A72B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DBBC4-F391-4B35-B9EF-00BE88768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478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58-3092-4451-BECB-ED123239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A4273-C510-47B5-A1DC-B607FAF7A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ECCB8-A3D0-4092-8164-C475ED846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014FE-0BA6-40EF-ABAD-C1ECE0D4E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0F671-6ABD-43F5-BE57-BCF085528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69FFC-1151-4C71-9577-169D8B2A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443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F4EB-AB77-45E6-9091-90A0CDBAC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DECB1-893B-464A-89E8-3E31DFE9C1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78A78-E1A7-4854-A882-AE833DF96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EB8D0-9455-4CB4-9B9D-21117E7F6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99AA7-9943-458E-BF1C-7204A7BC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A1183-563A-48D8-9439-72AAA031A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68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72ED5F-6DF6-4D0E-9098-141C6A86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189DD-D754-4ED7-8DAB-6B894E9DF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DCCD0-CE4C-4344-9888-221659E381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1A1D2-5158-4339-92B3-3BB517223B99}" type="datetimeFigureOut">
              <a:rPr lang="en-GB" smtClean="0"/>
              <a:t>24/06/2026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9F48A-7400-4172-A454-7C1E110F3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AEEAF-BB26-4F05-8CFD-BC36C3991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06E5E-DE23-4161-816B-F9472D6CBA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758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0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4.jpeg"/><Relationship Id="rId5" Type="http://schemas.openxmlformats.org/officeDocument/2006/relationships/image" Target="../media/image42.png"/><Relationship Id="rId10" Type="http://schemas.openxmlformats.org/officeDocument/2006/relationships/image" Target="../media/image43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3.png"/><Relationship Id="rId10" Type="http://schemas.openxmlformats.org/officeDocument/2006/relationships/image" Target="../media/image49.png"/><Relationship Id="rId4" Type="http://schemas.openxmlformats.org/officeDocument/2006/relationships/image" Target="../media/image39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9.png"/><Relationship Id="rId7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3.png"/><Relationship Id="rId5" Type="http://schemas.openxmlformats.org/officeDocument/2006/relationships/image" Target="../media/image47.png"/><Relationship Id="rId10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9.png"/><Relationship Id="rId7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.png"/><Relationship Id="rId7" Type="http://schemas.openxmlformats.org/officeDocument/2006/relationships/image" Target="../media/image6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3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3.png"/><Relationship Id="rId7" Type="http://schemas.openxmlformats.org/officeDocument/2006/relationships/image" Target="../media/image9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jpe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jpeg"/><Relationship Id="rId4" Type="http://schemas.openxmlformats.org/officeDocument/2006/relationships/image" Target="../media/image10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jpeg"/><Relationship Id="rId4" Type="http://schemas.openxmlformats.org/officeDocument/2006/relationships/image" Target="../media/image10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jpeg"/><Relationship Id="rId5" Type="http://schemas.openxmlformats.org/officeDocument/2006/relationships/image" Target="../media/image102.png"/><Relationship Id="rId4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jpeg"/><Relationship Id="rId5" Type="http://schemas.openxmlformats.org/officeDocument/2006/relationships/image" Target="../media/image109.png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1.jpeg"/><Relationship Id="rId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jpeg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12.png"/><Relationship Id="rId7" Type="http://schemas.openxmlformats.org/officeDocument/2006/relationships/image" Target="../media/image10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4.png"/><Relationship Id="rId4" Type="http://schemas.openxmlformats.org/officeDocument/2006/relationships/image" Target="../media/image11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emf"/><Relationship Id="rId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5.jpeg"/><Relationship Id="rId7" Type="http://schemas.openxmlformats.org/officeDocument/2006/relationships/image" Target="../media/image1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8.png"/><Relationship Id="rId4" Type="http://schemas.openxmlformats.org/officeDocument/2006/relationships/image" Target="../media/image117.emf"/><Relationship Id="rId9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05.jpeg"/><Relationship Id="rId7" Type="http://schemas.openxmlformats.org/officeDocument/2006/relationships/image" Target="../media/image1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5" Type="http://schemas.openxmlformats.org/officeDocument/2006/relationships/image" Target="../media/image121.gif"/><Relationship Id="rId10" Type="http://schemas.openxmlformats.org/officeDocument/2006/relationships/image" Target="../media/image125.png"/><Relationship Id="rId4" Type="http://schemas.openxmlformats.org/officeDocument/2006/relationships/image" Target="../media/image120.png"/><Relationship Id="rId9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6.png"/><Relationship Id="rId4" Type="http://schemas.openxmlformats.org/officeDocument/2006/relationships/image" Target="../media/image105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3.png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5" Type="http://schemas.microsoft.com/office/2007/relationships/hdphoto" Target="../media/hdphoto3.wdp"/><Relationship Id="rId4" Type="http://schemas.openxmlformats.org/officeDocument/2006/relationships/image" Target="../media/image1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9.png"/><Relationship Id="rId4" Type="http://schemas.openxmlformats.org/officeDocument/2006/relationships/image" Target="../media/image10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3.png"/><Relationship Id="rId7" Type="http://schemas.openxmlformats.org/officeDocument/2006/relationships/image" Target="../media/image1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31.png"/><Relationship Id="rId4" Type="http://schemas.openxmlformats.org/officeDocument/2006/relationships/image" Target="../media/image105.jpeg"/><Relationship Id="rId9" Type="http://schemas.microsoft.com/office/2007/relationships/hdphoto" Target="../media/hdphoto7.wdp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3.png"/><Relationship Id="rId7" Type="http://schemas.openxmlformats.org/officeDocument/2006/relationships/image" Target="../media/image1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Relationship Id="rId9" Type="http://schemas.openxmlformats.org/officeDocument/2006/relationships/image" Target="../media/image13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3.png"/><Relationship Id="rId7" Type="http://schemas.openxmlformats.org/officeDocument/2006/relationships/image" Target="../media/image1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fif"/><Relationship Id="rId3" Type="http://schemas.openxmlformats.org/officeDocument/2006/relationships/image" Target="../media/image3.png"/><Relationship Id="rId7" Type="http://schemas.openxmlformats.org/officeDocument/2006/relationships/image" Target="../media/image1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Relationship Id="rId9" Type="http://schemas.openxmlformats.org/officeDocument/2006/relationships/image" Target="../media/image14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6.png"/><Relationship Id="rId7" Type="http://schemas.openxmlformats.org/officeDocument/2006/relationships/image" Target="../media/image2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53A7ED-8D1D-CD84-8F65-173F9F46C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CuadroTexto 9">
            <a:extLst>
              <a:ext uri="{FF2B5EF4-FFF2-40B4-BE49-F238E27FC236}">
                <a16:creationId xmlns:a16="http://schemas.microsoft.com/office/drawing/2014/main" id="{2615392B-EFDA-6B89-6A72-EB1A952D6D96}"/>
              </a:ext>
            </a:extLst>
          </p:cNvPr>
          <p:cNvSpPr txBox="1"/>
          <p:nvPr/>
        </p:nvSpPr>
        <p:spPr>
          <a:xfrm>
            <a:off x="2739258" y="5498316"/>
            <a:ext cx="6492852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</a:rPr>
              <a:t>Samuel Gallego Parra</a:t>
            </a:r>
          </a:p>
          <a:p>
            <a:pPr algn="ctr"/>
            <a:r>
              <a:rPr lang="es-ES" sz="2000" dirty="0">
                <a:latin typeface="Aptos" panose="020B0004020202020204" pitchFamily="34" charset="0"/>
              </a:rPr>
              <a:t>Profesor ayudante doctor </a:t>
            </a:r>
          </a:p>
          <a:p>
            <a:pPr algn="ctr"/>
            <a:r>
              <a:rPr lang="es-ES" sz="2000" dirty="0">
                <a:latin typeface="Aptos" panose="020B0004020202020204" pitchFamily="34" charset="0"/>
              </a:rPr>
              <a:t>Universidad Politécnica de Valencia (UPV)</a:t>
            </a:r>
          </a:p>
          <a:p>
            <a:pPr algn="ctr"/>
            <a:r>
              <a:rPr lang="es-ES" sz="2000" dirty="0">
                <a:latin typeface="Aptos" panose="020B0004020202020204" pitchFamily="34" charset="0"/>
              </a:rPr>
              <a:t>Gijón, 24/07/2026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57F03D-4CE0-6F0E-4B36-9CFB87386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277" y="36245"/>
            <a:ext cx="8314813" cy="4679569"/>
          </a:xfrm>
          <a:prstGeom prst="rect">
            <a:avLst/>
          </a:prstGeom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id="{A53F2CF5-F2E4-3557-F2E6-52F9F47610AB}"/>
              </a:ext>
            </a:extLst>
          </p:cNvPr>
          <p:cNvSpPr txBox="1"/>
          <p:nvPr/>
        </p:nvSpPr>
        <p:spPr>
          <a:xfrm>
            <a:off x="1194466" y="4389453"/>
            <a:ext cx="9802761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atin typeface="Aptos" panose="020B0004020202020204" pitchFamily="34" charset="0"/>
              </a:rPr>
              <a:t>Técnicas de radiación sincrotrón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8DE6E2-4F0F-AA07-9EEA-5DB964B74124}"/>
              </a:ext>
            </a:extLst>
          </p:cNvPr>
          <p:cNvSpPr txBox="1"/>
          <p:nvPr/>
        </p:nvSpPr>
        <p:spPr>
          <a:xfrm>
            <a:off x="3072391" y="5049057"/>
            <a:ext cx="61156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Aptos" panose="020B0004020202020204" pitchFamily="34" charset="0"/>
              </a:rPr>
              <a:t>XIII Escuela de Altas Presiones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837184-2178-DEDF-0355-E56EC7D58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02847"/>
            <a:ext cx="1616083" cy="55501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340AF88-AA1A-E48F-B1A7-4BBF1303F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6006126"/>
            <a:ext cx="1097545" cy="83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4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66FBD-F25F-4581-90BB-CCB67227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26338273-4396-64AC-BDBA-C42812F7D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253503EB-C92E-5263-823C-5D73B710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B9D001-210C-F388-26EA-E4062CD2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931AE0FF-3674-04CB-09EF-8F17B5476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19900C8-7104-69EE-3799-92D989F34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F33E668A-12CF-59BC-6BF2-C79F7D4BB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0CABA03-278B-5B7F-55DF-8B1F274E5A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A55F3EA-07FE-BBF1-A364-6F67939994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4F55CC07-5268-BF84-95A6-E02C641C4C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3" name="Imagen 2" descr="Difractómetro de rayos X - D6 PHASER - Bruker AXS - para polvos / de  laboratorio">
            <a:extLst>
              <a:ext uri="{FF2B5EF4-FFF2-40B4-BE49-F238E27FC236}">
                <a16:creationId xmlns:a16="http://schemas.microsoft.com/office/drawing/2014/main" id="{AE3F69AC-3C2C-FBB2-1C5C-34C60272C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13" y="1869158"/>
            <a:ext cx="2023957" cy="2023957"/>
          </a:xfrm>
          <a:prstGeom prst="rect">
            <a:avLst/>
          </a:prstGeom>
        </p:spPr>
      </p:pic>
      <p:pic>
        <p:nvPicPr>
          <p:cNvPr id="6" name="Imagen 18" descr="Microscopio electrónico FIB - JIB-PS500i - Jeol - SEM / TEM / STEM">
            <a:extLst>
              <a:ext uri="{FF2B5EF4-FFF2-40B4-BE49-F238E27FC236}">
                <a16:creationId xmlns:a16="http://schemas.microsoft.com/office/drawing/2014/main" id="{AB33C64C-9492-30F8-4D11-BDA529939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510" y="1788027"/>
            <a:ext cx="2231416" cy="22314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AF9DBF-DDFC-E454-3F85-854C274F7B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9" name="CuadroTexto 9">
            <a:extLst>
              <a:ext uri="{FF2B5EF4-FFF2-40B4-BE49-F238E27FC236}">
                <a16:creationId xmlns:a16="http://schemas.microsoft.com/office/drawing/2014/main" id="{7CB36A20-D2BD-89E5-CAE2-9CFF93720FA1}"/>
              </a:ext>
            </a:extLst>
          </p:cNvPr>
          <p:cNvSpPr txBox="1"/>
          <p:nvPr/>
        </p:nvSpPr>
        <p:spPr>
          <a:xfrm>
            <a:off x="326953" y="737037"/>
            <a:ext cx="4656973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…disponibles gracias a fuentes “convencionales” de radiación.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FB2FE7-3235-F85D-D488-0B84C6DE913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178"/>
          <a:stretch>
            <a:fillRect/>
          </a:stretch>
        </p:blipFill>
        <p:spPr>
          <a:xfrm>
            <a:off x="1504826" y="3934197"/>
            <a:ext cx="2756537" cy="2613810"/>
          </a:xfrm>
          <a:prstGeom prst="rect">
            <a:avLst/>
          </a:prstGeom>
        </p:spPr>
      </p:pic>
      <p:sp>
        <p:nvSpPr>
          <p:cNvPr id="12" name="CuadroTexto 9">
            <a:extLst>
              <a:ext uri="{FF2B5EF4-FFF2-40B4-BE49-F238E27FC236}">
                <a16:creationId xmlns:a16="http://schemas.microsoft.com/office/drawing/2014/main" id="{41C6389E-4E8B-E3AE-448C-6176D6175D3C}"/>
              </a:ext>
            </a:extLst>
          </p:cNvPr>
          <p:cNvSpPr txBox="1"/>
          <p:nvPr/>
        </p:nvSpPr>
        <p:spPr>
          <a:xfrm>
            <a:off x="5181112" y="5678352"/>
            <a:ext cx="6916077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Aquí entra en juego la </a:t>
            </a:r>
            <a:r>
              <a:rPr lang="es-ES" sz="2400" b="1" dirty="0">
                <a:latin typeface="Aptos" panose="020B0004020202020204" pitchFamily="34" charset="0"/>
                <a:ea typeface="MS PGothic" panose="020B0600070205080204" pitchFamily="34" charset="-128"/>
              </a:rPr>
              <a:t>radiación sincrotrón</a:t>
            </a:r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E3100B-988F-BD60-D053-12065DC13D4E}"/>
              </a:ext>
            </a:extLst>
          </p:cNvPr>
          <p:cNvGrpSpPr/>
          <p:nvPr/>
        </p:nvGrpSpPr>
        <p:grpSpPr>
          <a:xfrm>
            <a:off x="5250867" y="717383"/>
            <a:ext cx="1064799" cy="1252331"/>
            <a:chOff x="5301886" y="2160104"/>
            <a:chExt cx="1064799" cy="1252331"/>
          </a:xfrm>
        </p:grpSpPr>
        <p:pic>
          <p:nvPicPr>
            <p:cNvPr id="17" name="Imagen 20">
              <a:extLst>
                <a:ext uri="{FF2B5EF4-FFF2-40B4-BE49-F238E27FC236}">
                  <a16:creationId xmlns:a16="http://schemas.microsoft.com/office/drawing/2014/main" id="{D018A3B3-8528-5105-A75D-70F780377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791" t="13595" r="84034" b="57935"/>
            <a:stretch>
              <a:fillRect/>
            </a:stretch>
          </p:blipFill>
          <p:spPr>
            <a:xfrm>
              <a:off x="5400770" y="2312723"/>
              <a:ext cx="965915" cy="1099712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3BABAE-1DA5-8770-43DA-D1337254D3C3}"/>
                </a:ext>
              </a:extLst>
            </p:cNvPr>
            <p:cNvSpPr/>
            <p:nvPr/>
          </p:nvSpPr>
          <p:spPr>
            <a:xfrm>
              <a:off x="5301886" y="2160104"/>
              <a:ext cx="383297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20" name="CuadroTexto 9">
            <a:extLst>
              <a:ext uri="{FF2B5EF4-FFF2-40B4-BE49-F238E27FC236}">
                <a16:creationId xmlns:a16="http://schemas.microsoft.com/office/drawing/2014/main" id="{5178D89B-1C54-9AC1-99F7-8D26A4B2A933}"/>
              </a:ext>
            </a:extLst>
          </p:cNvPr>
          <p:cNvSpPr txBox="1"/>
          <p:nvPr/>
        </p:nvSpPr>
        <p:spPr>
          <a:xfrm>
            <a:off x="6461278" y="994033"/>
            <a:ext cx="43577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Largos tiempos de adquisición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0C7799-E610-FB85-C4FF-FF9FC773E94C}"/>
              </a:ext>
            </a:extLst>
          </p:cNvPr>
          <p:cNvGrpSpPr/>
          <p:nvPr/>
        </p:nvGrpSpPr>
        <p:grpSpPr>
          <a:xfrm>
            <a:off x="10777450" y="1250157"/>
            <a:ext cx="1014623" cy="1195120"/>
            <a:chOff x="6576539" y="3701224"/>
            <a:chExt cx="1014623" cy="1195120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66484B63-9A91-C15F-6B0C-54D5C32AA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67255" t="10163" r="18908" b="61366"/>
            <a:stretch>
              <a:fillRect/>
            </a:stretch>
          </p:blipFill>
          <p:spPr>
            <a:xfrm>
              <a:off x="6648259" y="3796631"/>
              <a:ext cx="942903" cy="1099713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3A3EA1-5F1E-A6B5-938A-E265A57876E6}"/>
                </a:ext>
              </a:extLst>
            </p:cNvPr>
            <p:cNvSpPr/>
            <p:nvPr/>
          </p:nvSpPr>
          <p:spPr>
            <a:xfrm rot="18695331">
              <a:off x="6537290" y="3740473"/>
              <a:ext cx="383297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79CCCD1-7B85-F5AD-BD6A-9C25FED49E9B}"/>
              </a:ext>
            </a:extLst>
          </p:cNvPr>
          <p:cNvGrpSpPr/>
          <p:nvPr/>
        </p:nvGrpSpPr>
        <p:grpSpPr>
          <a:xfrm>
            <a:off x="5238642" y="1998916"/>
            <a:ext cx="1583953" cy="1396237"/>
            <a:chOff x="5004379" y="4227289"/>
            <a:chExt cx="1583953" cy="1396237"/>
          </a:xfrm>
        </p:grpSpPr>
        <p:pic>
          <p:nvPicPr>
            <p:cNvPr id="26" name="Imagen 20">
              <a:extLst>
                <a:ext uri="{FF2B5EF4-FFF2-40B4-BE49-F238E27FC236}">
                  <a16:creationId xmlns:a16="http://schemas.microsoft.com/office/drawing/2014/main" id="{B8A2307C-224A-1668-9EF0-0F6B2D08A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683" t="56778" r="80679" b="14366"/>
            <a:stretch>
              <a:fillRect/>
            </a:stretch>
          </p:blipFill>
          <p:spPr>
            <a:xfrm>
              <a:off x="5145623" y="4395304"/>
              <a:ext cx="1201940" cy="11146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FAF1F8D-1A29-7204-F32D-98450D62DAEC}"/>
                </a:ext>
              </a:extLst>
            </p:cNvPr>
            <p:cNvSpPr/>
            <p:nvPr/>
          </p:nvSpPr>
          <p:spPr>
            <a:xfrm rot="18695331">
              <a:off x="4965130" y="4266538"/>
              <a:ext cx="383297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ACF62D2-C2AE-C9F2-EA26-130347B181F8}"/>
                </a:ext>
              </a:extLst>
            </p:cNvPr>
            <p:cNvSpPr/>
            <p:nvPr/>
          </p:nvSpPr>
          <p:spPr>
            <a:xfrm rot="16025063">
              <a:off x="5874583" y="4525029"/>
              <a:ext cx="850336" cy="4524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1B64CA7-3BB2-CEBD-D690-0C9309EFE6A3}"/>
                </a:ext>
              </a:extLst>
            </p:cNvPr>
            <p:cNvSpPr/>
            <p:nvPr/>
          </p:nvSpPr>
          <p:spPr>
            <a:xfrm rot="18695331">
              <a:off x="6244283" y="5279478"/>
              <a:ext cx="383297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25" name="CuadroTexto 9">
            <a:extLst>
              <a:ext uri="{FF2B5EF4-FFF2-40B4-BE49-F238E27FC236}">
                <a16:creationId xmlns:a16="http://schemas.microsoft.com/office/drawing/2014/main" id="{B06E8A44-B422-A456-1E76-8BE0A9919F9A}"/>
              </a:ext>
            </a:extLst>
          </p:cNvPr>
          <p:cNvSpPr txBox="1"/>
          <p:nvPr/>
        </p:nvSpPr>
        <p:spPr>
          <a:xfrm>
            <a:off x="6514648" y="1773015"/>
            <a:ext cx="43577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Menor resolución estructural</a:t>
            </a:r>
          </a:p>
        </p:txBody>
      </p:sp>
      <p:sp>
        <p:nvSpPr>
          <p:cNvPr id="36" name="CuadroTexto 9">
            <a:extLst>
              <a:ext uri="{FF2B5EF4-FFF2-40B4-BE49-F238E27FC236}">
                <a16:creationId xmlns:a16="http://schemas.microsoft.com/office/drawing/2014/main" id="{392E3EEC-624A-6C98-AFDD-D5B2475FD680}"/>
              </a:ext>
            </a:extLst>
          </p:cNvPr>
          <p:cNvSpPr txBox="1"/>
          <p:nvPr/>
        </p:nvSpPr>
        <p:spPr>
          <a:xfrm>
            <a:off x="6516889" y="2524032"/>
            <a:ext cx="435777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Menor resolución y sensibilidad temporal</a:t>
            </a:r>
          </a:p>
        </p:txBody>
      </p:sp>
      <p:sp>
        <p:nvSpPr>
          <p:cNvPr id="40" name="CuadroTexto 9">
            <a:extLst>
              <a:ext uri="{FF2B5EF4-FFF2-40B4-BE49-F238E27FC236}">
                <a16:creationId xmlns:a16="http://schemas.microsoft.com/office/drawing/2014/main" id="{8AC00419-5D39-616D-18B3-06981922B54C}"/>
              </a:ext>
            </a:extLst>
          </p:cNvPr>
          <p:cNvSpPr txBox="1"/>
          <p:nvPr/>
        </p:nvSpPr>
        <p:spPr>
          <a:xfrm>
            <a:off x="6514647" y="3580054"/>
            <a:ext cx="435777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Limitaciones de los rangos de energías disponibles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527ACE6-113A-9B77-1F5B-DBCB4041AF12}"/>
              </a:ext>
            </a:extLst>
          </p:cNvPr>
          <p:cNvGrpSpPr/>
          <p:nvPr/>
        </p:nvGrpSpPr>
        <p:grpSpPr>
          <a:xfrm>
            <a:off x="10874816" y="3035223"/>
            <a:ext cx="1209003" cy="1474328"/>
            <a:chOff x="10832037" y="3849202"/>
            <a:chExt cx="1209003" cy="1474328"/>
          </a:xfrm>
        </p:grpSpPr>
        <p:pic>
          <p:nvPicPr>
            <p:cNvPr id="37" name="Imagen 20">
              <a:extLst>
                <a:ext uri="{FF2B5EF4-FFF2-40B4-BE49-F238E27FC236}">
                  <a16:creationId xmlns:a16="http://schemas.microsoft.com/office/drawing/2014/main" id="{FF41C1FD-5428-07E2-DED8-C0B6532B3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34368" t="62314" r="49721" b="5309"/>
            <a:stretch>
              <a:fillRect/>
            </a:stretch>
          </p:blipFill>
          <p:spPr>
            <a:xfrm>
              <a:off x="10832037" y="4072911"/>
              <a:ext cx="1084274" cy="1250619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F4F9E81-D881-10C4-9077-A0F2B2293802}"/>
                </a:ext>
              </a:extLst>
            </p:cNvPr>
            <p:cNvSpPr/>
            <p:nvPr/>
          </p:nvSpPr>
          <p:spPr>
            <a:xfrm rot="21343125">
              <a:off x="11597713" y="3849202"/>
              <a:ext cx="443327" cy="868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BC2920-D53E-9D91-4D92-A60C63AE7C9A}"/>
              </a:ext>
            </a:extLst>
          </p:cNvPr>
          <p:cNvGrpSpPr/>
          <p:nvPr/>
        </p:nvGrpSpPr>
        <p:grpSpPr>
          <a:xfrm>
            <a:off x="5091802" y="3469712"/>
            <a:ext cx="1330582" cy="1973062"/>
            <a:chOff x="5102127" y="4323120"/>
            <a:chExt cx="1330582" cy="1973062"/>
          </a:xfrm>
        </p:grpSpPr>
        <p:pic>
          <p:nvPicPr>
            <p:cNvPr id="13" name="Imagen 20">
              <a:extLst>
                <a:ext uri="{FF2B5EF4-FFF2-40B4-BE49-F238E27FC236}">
                  <a16:creationId xmlns:a16="http://schemas.microsoft.com/office/drawing/2014/main" id="{B3C9438A-BF49-7693-A199-81A6E0654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60121" t="55536" r="22960" b="6233"/>
            <a:stretch>
              <a:fillRect/>
            </a:stretch>
          </p:blipFill>
          <p:spPr>
            <a:xfrm>
              <a:off x="5279769" y="4819469"/>
              <a:ext cx="1152940" cy="1476713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CBD8034-DA9B-CBB0-ABB6-4034EB933E88}"/>
                </a:ext>
              </a:extLst>
            </p:cNvPr>
            <p:cNvSpPr/>
            <p:nvPr/>
          </p:nvSpPr>
          <p:spPr>
            <a:xfrm rot="414180">
              <a:off x="5102127" y="4323120"/>
              <a:ext cx="443327" cy="625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49" name="CuadroTexto 9">
            <a:extLst>
              <a:ext uri="{FF2B5EF4-FFF2-40B4-BE49-F238E27FC236}">
                <a16:creationId xmlns:a16="http://schemas.microsoft.com/office/drawing/2014/main" id="{58DD5D86-1FFB-AFAB-5393-3F57F65540BB}"/>
              </a:ext>
            </a:extLst>
          </p:cNvPr>
          <p:cNvSpPr txBox="1"/>
          <p:nvPr/>
        </p:nvSpPr>
        <p:spPr>
          <a:xfrm>
            <a:off x="6516889" y="4538745"/>
            <a:ext cx="481674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Dificultad para estudiar sistemas dinámicos y condiciones extremas</a:t>
            </a:r>
          </a:p>
        </p:txBody>
      </p:sp>
    </p:spTree>
    <p:extLst>
      <p:ext uri="{BB962C8B-B14F-4D97-AF65-F5344CB8AC3E}">
        <p14:creationId xmlns:p14="http://schemas.microsoft.com/office/powerpoint/2010/main" val="415024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/>
      <p:bldP spid="25" grpId="0"/>
      <p:bldP spid="36" grpId="0"/>
      <p:bldP spid="40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EBD42-1710-C709-D26E-CDD4BBE66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7CF33FC-D069-5200-A2DB-6631BD343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8A36FD6B-6E36-0281-9D5A-F9A2329D2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F71BDE4-144E-7983-B6E5-3407A8DE5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F17B9692-00F4-81FA-4174-C5AD03EF0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0F6A3FD-5936-C107-0BC8-C7B8B12D4C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8A05A7DB-E7EF-5510-B62D-57FAE0760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71142AE-FEFF-91B5-3F2D-8A979D459B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133723E-193C-AF33-3FFF-02730927A68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08DB35B1-E148-B3F2-067D-226A3DC7D8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51E26E-1631-2692-A2DA-96EE6EF092E7}"/>
              </a:ext>
            </a:extLst>
          </p:cNvPr>
          <p:cNvSpPr/>
          <p:nvPr/>
        </p:nvSpPr>
        <p:spPr>
          <a:xfrm>
            <a:off x="5914212" y="4390207"/>
            <a:ext cx="645207" cy="90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7">
                <a:extLst>
                  <a:ext uri="{FF2B5EF4-FFF2-40B4-BE49-F238E27FC236}">
                    <a16:creationId xmlns:a16="http://schemas.microsoft.com/office/drawing/2014/main" id="{61C0E77C-0790-EC53-4C03-E00CAC9080BF}"/>
                  </a:ext>
                </a:extLst>
              </p:cNvPr>
              <p:cNvSpPr txBox="1"/>
              <p:nvPr/>
            </p:nvSpPr>
            <p:spPr>
              <a:xfrm>
                <a:off x="4429063" y="3515171"/>
                <a:ext cx="1356333" cy="6951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·</m:t>
                      </m:r>
                      <m:acc>
                        <m:accPr>
                          <m:chr m:val="⃗"/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sSub>
                            <m:sSubPr>
                              <m:ctrlPr>
                                <a:rPr lang="es-E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s-E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CuadroTexto 7">
                <a:extLst>
                  <a:ext uri="{FF2B5EF4-FFF2-40B4-BE49-F238E27FC236}">
                    <a16:creationId xmlns:a16="http://schemas.microsoft.com/office/drawing/2014/main" id="{61C0E77C-0790-EC53-4C03-E00CAC908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063" y="3515171"/>
                <a:ext cx="1356333" cy="6951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6">
                <a:extLst>
                  <a:ext uri="{FF2B5EF4-FFF2-40B4-BE49-F238E27FC236}">
                    <a16:creationId xmlns:a16="http://schemas.microsoft.com/office/drawing/2014/main" id="{2F04E8A2-160F-0DA1-AA10-802E43C2C4B7}"/>
                  </a:ext>
                </a:extLst>
              </p:cNvPr>
              <p:cNvSpPr txBox="1"/>
              <p:nvPr/>
            </p:nvSpPr>
            <p:spPr>
              <a:xfrm>
                <a:off x="4429063" y="4301235"/>
                <a:ext cx="1255408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·</m:t>
                      </m:r>
                      <m:acc>
                        <m:accPr>
                          <m:chr m:val="⃗"/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CuadroTexto 16">
                <a:extLst>
                  <a:ext uri="{FF2B5EF4-FFF2-40B4-BE49-F238E27FC236}">
                    <a16:creationId xmlns:a16="http://schemas.microsoft.com/office/drawing/2014/main" id="{2F04E8A2-160F-0DA1-AA10-802E43C2C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063" y="4301235"/>
                <a:ext cx="1255408" cy="4140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E2EF6E56-7C27-8A2B-48C7-5C0D645F3F81}"/>
                  </a:ext>
                </a:extLst>
              </p:cNvPr>
              <p:cNvSpPr txBox="1"/>
              <p:nvPr/>
            </p:nvSpPr>
            <p:spPr>
              <a:xfrm>
                <a:off x="3971921" y="4799888"/>
                <a:ext cx="1882823" cy="7869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num>
                        <m:den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E2EF6E56-7C27-8A2B-48C7-5C0D645F3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921" y="4799888"/>
                <a:ext cx="1882823" cy="7869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C8F5D933-20FA-852E-ECED-8731246A62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1" y="1216298"/>
            <a:ext cx="7477536" cy="230562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436C33FC-FB98-1A36-5E4D-491882CE603A}"/>
              </a:ext>
            </a:extLst>
          </p:cNvPr>
          <p:cNvGrpSpPr/>
          <p:nvPr/>
        </p:nvGrpSpPr>
        <p:grpSpPr>
          <a:xfrm>
            <a:off x="45962" y="910384"/>
            <a:ext cx="3735214" cy="5692645"/>
            <a:chOff x="240438" y="973373"/>
            <a:chExt cx="3735214" cy="56926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9039D38-DBDE-F4E8-8396-6823E62B442A}"/>
                </a:ext>
              </a:extLst>
            </p:cNvPr>
            <p:cNvGrpSpPr/>
            <p:nvPr/>
          </p:nvGrpSpPr>
          <p:grpSpPr>
            <a:xfrm>
              <a:off x="240438" y="973373"/>
              <a:ext cx="3735214" cy="5692645"/>
              <a:chOff x="705221" y="766187"/>
              <a:chExt cx="3735214" cy="5692645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44CBD7BF-54E2-8592-742E-86AD2AB958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026" r="18421" b="45521"/>
              <a:stretch>
                <a:fillRect/>
              </a:stretch>
            </p:blipFill>
            <p:spPr>
              <a:xfrm>
                <a:off x="705221" y="766187"/>
                <a:ext cx="3735214" cy="5274246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76C378-9EF2-4EE6-8988-EC45B65E1568}"/>
                  </a:ext>
                </a:extLst>
              </p:cNvPr>
              <p:cNvSpPr/>
              <p:nvPr/>
            </p:nvSpPr>
            <p:spPr>
              <a:xfrm rot="5400000">
                <a:off x="1331600" y="5026402"/>
                <a:ext cx="571367" cy="14567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9D83EF1-4124-D9A9-39D0-61B8E267318D}"/>
                  </a:ext>
                </a:extLst>
              </p:cNvPr>
              <p:cNvSpPr/>
              <p:nvPr/>
            </p:nvSpPr>
            <p:spPr>
              <a:xfrm rot="5400000">
                <a:off x="2300555" y="5600327"/>
                <a:ext cx="571367" cy="11456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62486CB-C49F-1E97-D210-2D7D5FD2E57B}"/>
                </a:ext>
              </a:extLst>
            </p:cNvPr>
            <p:cNvSpPr/>
            <p:nvPr/>
          </p:nvSpPr>
          <p:spPr>
            <a:xfrm rot="5400000">
              <a:off x="2086161" y="5148380"/>
              <a:ext cx="989795" cy="11456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CB6791B-415B-83B0-12F8-9E13143DB8DF}"/>
                </a:ext>
              </a:extLst>
            </p:cNvPr>
            <p:cNvSpPr/>
            <p:nvPr/>
          </p:nvSpPr>
          <p:spPr>
            <a:xfrm rot="5400000">
              <a:off x="2458390" y="4432844"/>
              <a:ext cx="1407914" cy="1626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BC0C04D-83BD-5251-C9AB-5F7C9DE0C7B0}"/>
                </a:ext>
              </a:extLst>
            </p:cNvPr>
            <p:cNvSpPr/>
            <p:nvPr/>
          </p:nvSpPr>
          <p:spPr>
            <a:xfrm rot="5400000">
              <a:off x="1796838" y="4805223"/>
              <a:ext cx="989796" cy="12496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EF220CA-7C52-084E-C997-9E20A87630D8}"/>
                </a:ext>
              </a:extLst>
            </p:cNvPr>
            <p:cNvSpPr/>
            <p:nvPr/>
          </p:nvSpPr>
          <p:spPr>
            <a:xfrm rot="5400000">
              <a:off x="1855071" y="5434365"/>
              <a:ext cx="989796" cy="12496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AF261890-D7CE-A736-DA0C-E2431F22B217}"/>
                </a:ext>
              </a:extLst>
            </p:cNvPr>
            <p:cNvCxnSpPr>
              <a:cxnSpLocks/>
            </p:cNvCxnSpPr>
            <p:nvPr/>
          </p:nvCxnSpPr>
          <p:spPr>
            <a:xfrm>
              <a:off x="2243190" y="4911732"/>
              <a:ext cx="0" cy="1618938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7424FAE-E6F5-8F24-1B8A-A42B42EB72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24">
                <a:extLst>
                  <a:ext uri="{FF2B5EF4-FFF2-40B4-BE49-F238E27FC236}">
                    <a16:creationId xmlns:a16="http://schemas.microsoft.com/office/drawing/2014/main" id="{41786AB1-364B-18A2-6D53-88CC8D4AF10D}"/>
                  </a:ext>
                </a:extLst>
              </p:cNvPr>
              <p:cNvSpPr txBox="1"/>
              <p:nvPr/>
            </p:nvSpPr>
            <p:spPr>
              <a:xfrm>
                <a:off x="3442868" y="5501085"/>
                <a:ext cx="3041217" cy="7869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acc>
                      <m:r>
                        <a:rPr lang="es-E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num>
                        <m:den>
                          <m:r>
                            <a:rPr lang="es-E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s-E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CuadroTexto 24">
                <a:extLst>
                  <a:ext uri="{FF2B5EF4-FFF2-40B4-BE49-F238E27FC236}">
                    <a16:creationId xmlns:a16="http://schemas.microsoft.com/office/drawing/2014/main" id="{41786AB1-364B-18A2-6D53-88CC8D4A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868" y="5501085"/>
                <a:ext cx="3041217" cy="7869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Picture 49" descr="Resumo de Modelos atômicos">
            <a:extLst>
              <a:ext uri="{FF2B5EF4-FFF2-40B4-BE49-F238E27FC236}">
                <a16:creationId xmlns:a16="http://schemas.microsoft.com/office/drawing/2014/main" id="{765157DD-EFE9-39D9-A305-5C7DF8C330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54910" y="3977238"/>
            <a:ext cx="2273897" cy="201170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B1C4B8B-814B-DE58-A7AD-C9EFB179F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3153" y="3617556"/>
            <a:ext cx="1643342" cy="2576761"/>
          </a:xfrm>
          <a:prstGeom prst="rect">
            <a:avLst/>
          </a:prstGeom>
        </p:spPr>
      </p:pic>
      <p:sp>
        <p:nvSpPr>
          <p:cNvPr id="52" name="CuadroTexto 9">
            <a:extLst>
              <a:ext uri="{FF2B5EF4-FFF2-40B4-BE49-F238E27FC236}">
                <a16:creationId xmlns:a16="http://schemas.microsoft.com/office/drawing/2014/main" id="{5FAE1BE0-2F4C-B3C4-ECD0-D3C7439AEA3A}"/>
              </a:ext>
            </a:extLst>
          </p:cNvPr>
          <p:cNvSpPr txBox="1"/>
          <p:nvPr/>
        </p:nvSpPr>
        <p:spPr>
          <a:xfrm>
            <a:off x="4219190" y="896559"/>
            <a:ext cx="271500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James Clerk Maxwell</a:t>
            </a:r>
          </a:p>
        </p:txBody>
      </p:sp>
      <p:sp>
        <p:nvSpPr>
          <p:cNvPr id="54" name="CuadroTexto 9">
            <a:extLst>
              <a:ext uri="{FF2B5EF4-FFF2-40B4-BE49-F238E27FC236}">
                <a16:creationId xmlns:a16="http://schemas.microsoft.com/office/drawing/2014/main" id="{7CC29209-B33E-1B0C-F6F0-5CA92F796FB0}"/>
              </a:ext>
            </a:extLst>
          </p:cNvPr>
          <p:cNvSpPr txBox="1"/>
          <p:nvPr/>
        </p:nvSpPr>
        <p:spPr>
          <a:xfrm>
            <a:off x="6339960" y="3311413"/>
            <a:ext cx="283466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Joseph John Thomson</a:t>
            </a:r>
          </a:p>
        </p:txBody>
      </p:sp>
      <p:sp>
        <p:nvSpPr>
          <p:cNvPr id="56" name="CuadroTexto 9">
            <a:extLst>
              <a:ext uri="{FF2B5EF4-FFF2-40B4-BE49-F238E27FC236}">
                <a16:creationId xmlns:a16="http://schemas.microsoft.com/office/drawing/2014/main" id="{DC29D06B-1759-3946-A74D-D27F350913AF}"/>
              </a:ext>
            </a:extLst>
          </p:cNvPr>
          <p:cNvSpPr txBox="1"/>
          <p:nvPr/>
        </p:nvSpPr>
        <p:spPr>
          <a:xfrm>
            <a:off x="8340283" y="985022"/>
            <a:ext cx="325461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Wilhelm Conrad Roentgen</a:t>
            </a:r>
          </a:p>
        </p:txBody>
      </p:sp>
    </p:spTree>
    <p:extLst>
      <p:ext uri="{BB962C8B-B14F-4D97-AF65-F5344CB8AC3E}">
        <p14:creationId xmlns:p14="http://schemas.microsoft.com/office/powerpoint/2010/main" val="3223009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19422-60D9-2096-D591-2C58A3294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CE415E4C-36BE-96C5-7F80-561B0B4B4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B13439AA-FFAE-F9E6-4634-DBB51284D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3FFADC-D6F8-72B6-FF5B-2E6796272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9D12D8CC-A9D2-3105-5548-E99AECE0C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5E6F70A-ED4D-FBB5-4D71-850AB05B8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C377F963-201B-AE11-FE8C-053CDD7F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2C86D54-427E-EA70-6DEE-899D9DF635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404CB35-33F0-7DE2-0816-FF2CEF5175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D8E6D456-86CF-626A-CD5C-C2505A746A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3B2518-A963-7B46-8FF6-04A656D01039}"/>
              </a:ext>
            </a:extLst>
          </p:cNvPr>
          <p:cNvGrpSpPr/>
          <p:nvPr/>
        </p:nvGrpSpPr>
        <p:grpSpPr>
          <a:xfrm>
            <a:off x="281936" y="673122"/>
            <a:ext cx="3583646" cy="6161077"/>
            <a:chOff x="903248" y="592482"/>
            <a:chExt cx="3583646" cy="616107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DBCBA4A-0B7F-2C69-8227-64080DFC8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79" t="34513" r="18560"/>
            <a:stretch>
              <a:fillRect/>
            </a:stretch>
          </p:blipFill>
          <p:spPr>
            <a:xfrm>
              <a:off x="903248" y="752367"/>
              <a:ext cx="3448314" cy="600119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95F17AB-7AA0-554A-8316-6CFBA225F72D}"/>
                </a:ext>
              </a:extLst>
            </p:cNvPr>
            <p:cNvSpPr/>
            <p:nvPr/>
          </p:nvSpPr>
          <p:spPr>
            <a:xfrm>
              <a:off x="903248" y="592482"/>
              <a:ext cx="1446503" cy="9517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F979CC-4417-1F04-9D5E-887B7E59C6BC}"/>
                </a:ext>
              </a:extLst>
            </p:cNvPr>
            <p:cNvSpPr/>
            <p:nvPr/>
          </p:nvSpPr>
          <p:spPr>
            <a:xfrm>
              <a:off x="2457371" y="4991947"/>
              <a:ext cx="2029523" cy="16618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23512C3-2731-2BD8-1A4E-3929704002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F5E5811-3EE7-C9F6-3DD0-529FAF6B27E5}"/>
              </a:ext>
            </a:extLst>
          </p:cNvPr>
          <p:cNvCxnSpPr>
            <a:cxnSpLocks/>
          </p:cNvCxnSpPr>
          <p:nvPr/>
        </p:nvCxnSpPr>
        <p:spPr>
          <a:xfrm>
            <a:off x="2104470" y="5062655"/>
            <a:ext cx="0" cy="1316637"/>
          </a:xfrm>
          <a:prstGeom prst="straightConnector1">
            <a:avLst/>
          </a:prstGeom>
          <a:ln w="38100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6D7C43E-489C-FD10-3FBA-2D1BF42A104E}"/>
              </a:ext>
            </a:extLst>
          </p:cNvPr>
          <p:cNvSpPr/>
          <p:nvPr/>
        </p:nvSpPr>
        <p:spPr>
          <a:xfrm>
            <a:off x="1249437" y="769271"/>
            <a:ext cx="1173243" cy="750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699CB8-9C1F-B8E6-1E50-58270A8E68AF}"/>
              </a:ext>
            </a:extLst>
          </p:cNvPr>
          <p:cNvCxnSpPr>
            <a:cxnSpLocks/>
          </p:cNvCxnSpPr>
          <p:nvPr/>
        </p:nvCxnSpPr>
        <p:spPr>
          <a:xfrm>
            <a:off x="2108794" y="855442"/>
            <a:ext cx="0" cy="667649"/>
          </a:xfrm>
          <a:prstGeom prst="straightConnector1">
            <a:avLst/>
          </a:prstGeom>
          <a:ln w="38100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0827335-8146-7751-EA66-F0D17A2981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r="30596" b="21143"/>
          <a:stretch>
            <a:fillRect/>
          </a:stretch>
        </p:blipFill>
        <p:spPr>
          <a:xfrm>
            <a:off x="4176799" y="885709"/>
            <a:ext cx="7181635" cy="2628000"/>
          </a:xfrm>
          <a:prstGeom prst="rect">
            <a:avLst/>
          </a:prstGeom>
        </p:spPr>
      </p:pic>
      <p:sp>
        <p:nvSpPr>
          <p:cNvPr id="24" name="CuadroTexto 9">
            <a:extLst>
              <a:ext uri="{FF2B5EF4-FFF2-40B4-BE49-F238E27FC236}">
                <a16:creationId xmlns:a16="http://schemas.microsoft.com/office/drawing/2014/main" id="{022279C4-77ED-EB11-790F-A3FC6A9CCF37}"/>
              </a:ext>
            </a:extLst>
          </p:cNvPr>
          <p:cNvSpPr txBox="1"/>
          <p:nvPr/>
        </p:nvSpPr>
        <p:spPr>
          <a:xfrm>
            <a:off x="4363812" y="781435"/>
            <a:ext cx="226489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Joseph </a:t>
            </a:r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Larmor</a:t>
            </a:r>
            <a:endParaRPr lang="es-ES" sz="2000" dirty="0">
              <a:latin typeface="Aptos" panose="020B00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8" name="CuadroTexto 9">
            <a:extLst>
              <a:ext uri="{FF2B5EF4-FFF2-40B4-BE49-F238E27FC236}">
                <a16:creationId xmlns:a16="http://schemas.microsoft.com/office/drawing/2014/main" id="{03B457B9-291D-D609-2AD0-92FA505D5776}"/>
              </a:ext>
            </a:extLst>
          </p:cNvPr>
          <p:cNvSpPr txBox="1"/>
          <p:nvPr/>
        </p:nvSpPr>
        <p:spPr>
          <a:xfrm>
            <a:off x="8963400" y="781435"/>
            <a:ext cx="180614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Emil Wiechert </a:t>
            </a:r>
          </a:p>
        </p:txBody>
      </p:sp>
      <p:pic>
        <p:nvPicPr>
          <p:cNvPr id="34" name="Picture 33" descr="Dedo de la mano">
            <a:extLst>
              <a:ext uri="{FF2B5EF4-FFF2-40B4-BE49-F238E27FC236}">
                <a16:creationId xmlns:a16="http://schemas.microsoft.com/office/drawing/2014/main" id="{4E7FCF0F-FB28-F248-2313-8E861DD8E1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163101" flipH="1" flipV="1">
            <a:off x="2231457" y="2172619"/>
            <a:ext cx="702989" cy="798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560524D-3259-679F-56A3-107A45D2C351}"/>
                  </a:ext>
                </a:extLst>
              </p:cNvPr>
              <p:cNvSpPr txBox="1"/>
              <p:nvPr/>
            </p:nvSpPr>
            <p:spPr>
              <a:xfrm>
                <a:off x="4124448" y="4080064"/>
                <a:ext cx="1874488" cy="9377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s-ES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28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s-ES" sz="28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560524D-3259-679F-56A3-107A45D2C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448" y="4080064"/>
                <a:ext cx="1874488" cy="9377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42" descr="Fuerza centrípeta de Lorentz N">
            <a:extLst>
              <a:ext uri="{FF2B5EF4-FFF2-40B4-BE49-F238E27FC236}">
                <a16:creationId xmlns:a16="http://schemas.microsoft.com/office/drawing/2014/main" id="{C3EEF6E8-2EFD-7407-14DD-5D90BEF4E5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6021" y="3824903"/>
            <a:ext cx="3194419" cy="240859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CFF785C-A1DF-A739-124A-0C25B3A75E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801" r="4077" b="3740"/>
          <a:stretch>
            <a:fillRect/>
          </a:stretch>
        </p:blipFill>
        <p:spPr>
          <a:xfrm>
            <a:off x="9495108" y="3687910"/>
            <a:ext cx="2435719" cy="2528187"/>
          </a:xfrm>
          <a:prstGeom prst="rect">
            <a:avLst/>
          </a:prstGeom>
        </p:spPr>
      </p:pic>
      <p:pic>
        <p:nvPicPr>
          <p:cNvPr id="47" name="Picture 46" descr="Dedo de la mano">
            <a:extLst>
              <a:ext uri="{FF2B5EF4-FFF2-40B4-BE49-F238E27FC236}">
                <a16:creationId xmlns:a16="http://schemas.microsoft.com/office/drawing/2014/main" id="{2F211065-3FB6-E570-0D8B-F3F28FFF44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163101" flipH="1" flipV="1">
            <a:off x="3992569" y="1384552"/>
            <a:ext cx="702989" cy="798851"/>
          </a:xfrm>
          <a:prstGeom prst="rect">
            <a:avLst/>
          </a:prstGeom>
        </p:spPr>
      </p:pic>
      <p:sp>
        <p:nvSpPr>
          <p:cNvPr id="48" name="CuadroTexto 9">
            <a:extLst>
              <a:ext uri="{FF2B5EF4-FFF2-40B4-BE49-F238E27FC236}">
                <a16:creationId xmlns:a16="http://schemas.microsoft.com/office/drawing/2014/main" id="{10353A14-AB4E-F9E4-4F5C-FC3BF06A3766}"/>
              </a:ext>
            </a:extLst>
          </p:cNvPr>
          <p:cNvSpPr txBox="1"/>
          <p:nvPr/>
        </p:nvSpPr>
        <p:spPr>
          <a:xfrm>
            <a:off x="2667195" y="5162708"/>
            <a:ext cx="385450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Potencia irradiada por una carga en trayectoria circular</a:t>
            </a:r>
          </a:p>
        </p:txBody>
      </p:sp>
      <p:sp>
        <p:nvSpPr>
          <p:cNvPr id="50" name="CuadroTexto 9">
            <a:extLst>
              <a:ext uri="{FF2B5EF4-FFF2-40B4-BE49-F238E27FC236}">
                <a16:creationId xmlns:a16="http://schemas.microsoft.com/office/drawing/2014/main" id="{69AF127D-7DE4-AF9B-6FD6-F63330499F20}"/>
              </a:ext>
            </a:extLst>
          </p:cNvPr>
          <p:cNvSpPr txBox="1"/>
          <p:nvPr/>
        </p:nvSpPr>
        <p:spPr>
          <a:xfrm>
            <a:off x="6429910" y="3228945"/>
            <a:ext cx="258359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Alfred-</a:t>
            </a:r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Maried</a:t>
            </a:r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 </a:t>
            </a:r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Liénard</a:t>
            </a:r>
            <a:endParaRPr lang="es-ES" sz="2000" dirty="0">
              <a:latin typeface="Aptos" panose="020B00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113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17D14-9816-C1D6-46D1-8D2F0CC89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CA83AEBA-F775-7722-3CD3-2591BB3CB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8CE91C92-63B8-A92E-4C46-7FA0DC9B7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AE6DB8B-D3FF-82B7-13FC-D290B9EB6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97848A7-972C-418D-6858-C317E89777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0E22904-6359-4F65-E4AB-34915644F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877C5881-7D88-AE00-C4DA-05E5689D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E878BB4-11E5-4EF3-6B6B-A57DA96DC8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95F3C32-4CAC-DC7A-B9FA-3A5660D900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4B862E3C-A94A-6C17-871C-34DA813430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81EB9DE-F5BE-E3B1-5D24-371BA483421C}"/>
              </a:ext>
            </a:extLst>
          </p:cNvPr>
          <p:cNvGrpSpPr/>
          <p:nvPr/>
        </p:nvGrpSpPr>
        <p:grpSpPr>
          <a:xfrm>
            <a:off x="281936" y="673122"/>
            <a:ext cx="3583646" cy="6161077"/>
            <a:chOff x="281936" y="673122"/>
            <a:chExt cx="3583646" cy="616107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DAC8BCC-0135-F680-7003-030CEA2B23EA}"/>
                </a:ext>
              </a:extLst>
            </p:cNvPr>
            <p:cNvGrpSpPr/>
            <p:nvPr/>
          </p:nvGrpSpPr>
          <p:grpSpPr>
            <a:xfrm>
              <a:off x="281936" y="673122"/>
              <a:ext cx="3583646" cy="6161077"/>
              <a:chOff x="903248" y="592482"/>
              <a:chExt cx="3583646" cy="6161077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5345ED6-2009-3FF7-1C40-E0A5F369F9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79" t="34513" r="18560"/>
              <a:stretch>
                <a:fillRect/>
              </a:stretch>
            </p:blipFill>
            <p:spPr>
              <a:xfrm>
                <a:off x="903248" y="752367"/>
                <a:ext cx="3448314" cy="6001192"/>
              </a:xfrm>
              <a:prstGeom prst="rect">
                <a:avLst/>
              </a:prstGeom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33F47D0-C070-FFFA-58F3-A187CC22DCCF}"/>
                  </a:ext>
                </a:extLst>
              </p:cNvPr>
              <p:cNvSpPr/>
              <p:nvPr/>
            </p:nvSpPr>
            <p:spPr>
              <a:xfrm>
                <a:off x="903248" y="592482"/>
                <a:ext cx="1446503" cy="95174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F4D703B-DB63-4E38-5E23-C7833690C39F}"/>
                  </a:ext>
                </a:extLst>
              </p:cNvPr>
              <p:cNvSpPr/>
              <p:nvPr/>
            </p:nvSpPr>
            <p:spPr>
              <a:xfrm>
                <a:off x="2457371" y="4991947"/>
                <a:ext cx="2029523" cy="166186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6872705-DDC6-D257-1BFE-DE13835F3507}"/>
                </a:ext>
              </a:extLst>
            </p:cNvPr>
            <p:cNvCxnSpPr>
              <a:cxnSpLocks/>
            </p:cNvCxnSpPr>
            <p:nvPr/>
          </p:nvCxnSpPr>
          <p:spPr>
            <a:xfrm>
              <a:off x="2104470" y="5062655"/>
              <a:ext cx="0" cy="1316637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CB0B35-2922-7976-1D41-C3ED81725B3C}"/>
                </a:ext>
              </a:extLst>
            </p:cNvPr>
            <p:cNvSpPr/>
            <p:nvPr/>
          </p:nvSpPr>
          <p:spPr>
            <a:xfrm>
              <a:off x="1249437" y="769271"/>
              <a:ext cx="1173243" cy="7507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58E5C42-8CEA-1746-D681-2FD8227A3D5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794" y="855442"/>
              <a:ext cx="0" cy="667649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C27E0C3-88DD-790E-286D-1AC848610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r="30596" b="21143"/>
          <a:stretch>
            <a:fillRect/>
          </a:stretch>
        </p:blipFill>
        <p:spPr>
          <a:xfrm>
            <a:off x="4176799" y="885709"/>
            <a:ext cx="7181635" cy="2628000"/>
          </a:xfrm>
          <a:prstGeom prst="rect">
            <a:avLst/>
          </a:prstGeom>
        </p:spPr>
      </p:pic>
      <p:pic>
        <p:nvPicPr>
          <p:cNvPr id="34" name="Picture 33" descr="Dedo de la mano">
            <a:extLst>
              <a:ext uri="{FF2B5EF4-FFF2-40B4-BE49-F238E27FC236}">
                <a16:creationId xmlns:a16="http://schemas.microsoft.com/office/drawing/2014/main" id="{BF113777-8D12-CFFA-EDB7-D168B2B1E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163101" flipH="1" flipV="1">
            <a:off x="79806" y="3433802"/>
            <a:ext cx="702989" cy="798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C67A35A-58C7-8B09-82A3-A501660368CD}"/>
                  </a:ext>
                </a:extLst>
              </p:cNvPr>
              <p:cNvSpPr txBox="1"/>
              <p:nvPr/>
            </p:nvSpPr>
            <p:spPr>
              <a:xfrm>
                <a:off x="4134949" y="3651957"/>
                <a:ext cx="3449791" cy="810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𝛷</m:t>
                      </m:r>
                      <m:d>
                        <m:d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s-ES" sz="2800" i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C67A35A-58C7-8B09-82A3-A50166036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949" y="3651957"/>
                <a:ext cx="3449791" cy="8105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Dedo de la mano">
            <a:extLst>
              <a:ext uri="{FF2B5EF4-FFF2-40B4-BE49-F238E27FC236}">
                <a16:creationId xmlns:a16="http://schemas.microsoft.com/office/drawing/2014/main" id="{BE042AB2-3C46-5B85-8597-E950C6719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003057" flipH="1" flipV="1">
            <a:off x="6243803" y="2001353"/>
            <a:ext cx="702989" cy="798851"/>
          </a:xfrm>
          <a:prstGeom prst="rect">
            <a:avLst/>
          </a:prstGeom>
        </p:spPr>
      </p:pic>
      <p:pic>
        <p:nvPicPr>
          <p:cNvPr id="13" name="Picture 12" descr="Dedo de la mano">
            <a:extLst>
              <a:ext uri="{FF2B5EF4-FFF2-40B4-BE49-F238E27FC236}">
                <a16:creationId xmlns:a16="http://schemas.microsoft.com/office/drawing/2014/main" id="{0E17E142-9522-74DD-7E1A-BDA265F709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10013" flipV="1">
            <a:off x="10604615" y="208248"/>
            <a:ext cx="839070" cy="798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0F96F6F-6484-F6DC-1ED7-2A288C7BD713}"/>
                  </a:ext>
                </a:extLst>
              </p:cNvPr>
              <p:cNvSpPr txBox="1"/>
              <p:nvPr/>
            </p:nvSpPr>
            <p:spPr>
              <a:xfrm>
                <a:off x="4133993" y="4617244"/>
                <a:ext cx="3407151" cy="8908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0F96F6F-6484-F6DC-1ED7-2A288C7BD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993" y="4617244"/>
                <a:ext cx="3407151" cy="8908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386B5DA-6325-62C7-09AD-4CC22D47BAA2}"/>
                  </a:ext>
                </a:extLst>
              </p:cNvPr>
              <p:cNvSpPr txBox="1"/>
              <p:nvPr/>
            </p:nvSpPr>
            <p:spPr>
              <a:xfrm>
                <a:off x="8884285" y="3874037"/>
                <a:ext cx="2407326" cy="8192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𝛻𝛷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E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s-ES" sz="2800" i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386B5DA-6325-62C7-09AD-4CC22D47B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4285" y="3874037"/>
                <a:ext cx="2407326" cy="8192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545B4F-9D8B-C8D1-EFF1-E077051D8F97}"/>
                  </a:ext>
                </a:extLst>
              </p:cNvPr>
              <p:cNvSpPr txBox="1"/>
              <p:nvPr/>
            </p:nvSpPr>
            <p:spPr>
              <a:xfrm>
                <a:off x="9310367" y="4882978"/>
                <a:ext cx="167193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s-ES" sz="2800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545B4F-9D8B-C8D1-EFF1-E077051D8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367" y="4882978"/>
                <a:ext cx="1671933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rrow: Right 24">
            <a:extLst>
              <a:ext uri="{FF2B5EF4-FFF2-40B4-BE49-F238E27FC236}">
                <a16:creationId xmlns:a16="http://schemas.microsoft.com/office/drawing/2014/main" id="{D74BB359-EDBE-C6D1-799A-F81FFDA9AAD5}"/>
              </a:ext>
            </a:extLst>
          </p:cNvPr>
          <p:cNvSpPr/>
          <p:nvPr/>
        </p:nvSpPr>
        <p:spPr>
          <a:xfrm>
            <a:off x="7851405" y="4349452"/>
            <a:ext cx="875963" cy="509274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499B493-6393-6D55-9732-0DE5C741BFF0}"/>
                  </a:ext>
                </a:extLst>
              </p:cNvPr>
              <p:cNvSpPr txBox="1"/>
              <p:nvPr/>
            </p:nvSpPr>
            <p:spPr>
              <a:xfrm>
                <a:off x="6836731" y="5705400"/>
                <a:ext cx="983987" cy="738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s-ES" sz="2800" i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499B493-6393-6D55-9732-0DE5C741B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731" y="5705400"/>
                <a:ext cx="983987" cy="7387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uadroTexto 9">
            <a:extLst>
              <a:ext uri="{FF2B5EF4-FFF2-40B4-BE49-F238E27FC236}">
                <a16:creationId xmlns:a16="http://schemas.microsoft.com/office/drawing/2014/main" id="{AA880F75-FDFC-8D7A-29E5-F70170D2461B}"/>
              </a:ext>
            </a:extLst>
          </p:cNvPr>
          <p:cNvSpPr txBox="1"/>
          <p:nvPr/>
        </p:nvSpPr>
        <p:spPr>
          <a:xfrm>
            <a:off x="7584740" y="5662611"/>
            <a:ext cx="2349058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velocidad reducida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0E7D2F-2A15-DA39-A53E-74F17B5468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9" name="CuadroTexto 9">
            <a:extLst>
              <a:ext uri="{FF2B5EF4-FFF2-40B4-BE49-F238E27FC236}">
                <a16:creationId xmlns:a16="http://schemas.microsoft.com/office/drawing/2014/main" id="{488CDB4F-94FB-4A87-B5BA-CEF1835AF1A7}"/>
              </a:ext>
            </a:extLst>
          </p:cNvPr>
          <p:cNvSpPr txBox="1"/>
          <p:nvPr/>
        </p:nvSpPr>
        <p:spPr>
          <a:xfrm>
            <a:off x="4363812" y="781435"/>
            <a:ext cx="226489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Joseph </a:t>
            </a:r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Larmor</a:t>
            </a:r>
            <a:endParaRPr lang="es-ES" sz="2000" dirty="0">
              <a:latin typeface="Aptos" panose="020B00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" name="CuadroTexto 9">
            <a:extLst>
              <a:ext uri="{FF2B5EF4-FFF2-40B4-BE49-F238E27FC236}">
                <a16:creationId xmlns:a16="http://schemas.microsoft.com/office/drawing/2014/main" id="{AB84B21E-E230-FEE9-B820-5FD0A39BEFAA}"/>
              </a:ext>
            </a:extLst>
          </p:cNvPr>
          <p:cNvSpPr txBox="1"/>
          <p:nvPr/>
        </p:nvSpPr>
        <p:spPr>
          <a:xfrm>
            <a:off x="8963400" y="781435"/>
            <a:ext cx="180614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Emil Wiechert </a:t>
            </a:r>
          </a:p>
        </p:txBody>
      </p:sp>
      <p:sp>
        <p:nvSpPr>
          <p:cNvPr id="27" name="CuadroTexto 9">
            <a:extLst>
              <a:ext uri="{FF2B5EF4-FFF2-40B4-BE49-F238E27FC236}">
                <a16:creationId xmlns:a16="http://schemas.microsoft.com/office/drawing/2014/main" id="{A47A521A-4135-7FB2-3132-68EC45600178}"/>
              </a:ext>
            </a:extLst>
          </p:cNvPr>
          <p:cNvSpPr txBox="1"/>
          <p:nvPr/>
        </p:nvSpPr>
        <p:spPr>
          <a:xfrm>
            <a:off x="6429910" y="3228945"/>
            <a:ext cx="258359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Alfred-</a:t>
            </a:r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Maried</a:t>
            </a:r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 </a:t>
            </a:r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Liénard</a:t>
            </a:r>
            <a:endParaRPr lang="es-ES" sz="2000" dirty="0">
              <a:latin typeface="Aptos" panose="020B00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2814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24E6C4-564B-259B-56CD-A753933E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232A622C-AF3F-EECE-1749-101401033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90A67508-C170-CFD6-541B-314B0D70A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2D3D6F-58DF-95FA-1AC3-50FD05467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940AB2CF-1A5A-15AA-565B-CDB59C79F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CA497E9-D066-D28E-8102-9DE34BF68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151FA193-C3D7-0892-4FB2-386812D35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ED462B0-70FE-6E26-D2FE-6B705D7F75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6" name="Rectangle 22">
            <a:extLst>
              <a:ext uri="{FF2B5EF4-FFF2-40B4-BE49-F238E27FC236}">
                <a16:creationId xmlns:a16="http://schemas.microsoft.com/office/drawing/2014/main" id="{B4563946-03C4-7CBE-80D1-B5ACAAE099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FBF851-AEE0-9DA3-FE5D-D65944AE1D82}"/>
              </a:ext>
            </a:extLst>
          </p:cNvPr>
          <p:cNvGrpSpPr/>
          <p:nvPr/>
        </p:nvGrpSpPr>
        <p:grpSpPr>
          <a:xfrm>
            <a:off x="281936" y="673122"/>
            <a:ext cx="3583646" cy="6161077"/>
            <a:chOff x="281936" y="673122"/>
            <a:chExt cx="3583646" cy="616107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829F591-C267-1D9F-C483-7B67F145B4FE}"/>
                </a:ext>
              </a:extLst>
            </p:cNvPr>
            <p:cNvGrpSpPr/>
            <p:nvPr/>
          </p:nvGrpSpPr>
          <p:grpSpPr>
            <a:xfrm>
              <a:off x="281936" y="673122"/>
              <a:ext cx="3583646" cy="6161077"/>
              <a:chOff x="903248" y="592482"/>
              <a:chExt cx="3583646" cy="6161077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4C06A4F-C662-18AE-E7C9-AC5E83DB22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79" t="34513" r="18560"/>
              <a:stretch>
                <a:fillRect/>
              </a:stretch>
            </p:blipFill>
            <p:spPr>
              <a:xfrm>
                <a:off x="903248" y="752367"/>
                <a:ext cx="3448314" cy="6001192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E71B77B-0427-53D8-2149-E2316C4CCA4B}"/>
                  </a:ext>
                </a:extLst>
              </p:cNvPr>
              <p:cNvSpPr/>
              <p:nvPr/>
            </p:nvSpPr>
            <p:spPr>
              <a:xfrm>
                <a:off x="903248" y="592482"/>
                <a:ext cx="1446503" cy="95174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19EE247-112D-7102-A901-D87F251E2581}"/>
                  </a:ext>
                </a:extLst>
              </p:cNvPr>
              <p:cNvSpPr/>
              <p:nvPr/>
            </p:nvSpPr>
            <p:spPr>
              <a:xfrm>
                <a:off x="2457371" y="4991947"/>
                <a:ext cx="2029523" cy="166186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CE2E482-A92C-2AFA-EE42-F7592A8FAD93}"/>
                </a:ext>
              </a:extLst>
            </p:cNvPr>
            <p:cNvCxnSpPr>
              <a:cxnSpLocks/>
            </p:cNvCxnSpPr>
            <p:nvPr/>
          </p:nvCxnSpPr>
          <p:spPr>
            <a:xfrm>
              <a:off x="2104470" y="5062655"/>
              <a:ext cx="0" cy="1316637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4D24C68-8FE7-2890-D4CB-D563BA9BD949}"/>
                </a:ext>
              </a:extLst>
            </p:cNvPr>
            <p:cNvSpPr/>
            <p:nvPr/>
          </p:nvSpPr>
          <p:spPr>
            <a:xfrm>
              <a:off x="1249437" y="769271"/>
              <a:ext cx="1173243" cy="7507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278571A-E6B9-D9D5-B6E6-4B7AEF3B23A8}"/>
                </a:ext>
              </a:extLst>
            </p:cNvPr>
            <p:cNvCxnSpPr>
              <a:cxnSpLocks/>
            </p:cNvCxnSpPr>
            <p:nvPr/>
          </p:nvCxnSpPr>
          <p:spPr>
            <a:xfrm>
              <a:off x="2108794" y="855442"/>
              <a:ext cx="0" cy="667649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610348C-39B2-E5C6-7AC4-590C8FD978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23" name="Picture 22" descr="Dedo de la mano">
            <a:extLst>
              <a:ext uri="{FF2B5EF4-FFF2-40B4-BE49-F238E27FC236}">
                <a16:creationId xmlns:a16="http://schemas.microsoft.com/office/drawing/2014/main" id="{4DE39DB6-9A63-15E6-9E1A-4A6BBCAA1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6024" flipV="1">
            <a:off x="3143196" y="2464717"/>
            <a:ext cx="839070" cy="7988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18B364C-2726-CFA9-2D25-B6540E530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6980" r="2286" b="6165"/>
          <a:stretch>
            <a:fillRect/>
          </a:stretch>
        </p:blipFill>
        <p:spPr>
          <a:xfrm>
            <a:off x="4334958" y="764556"/>
            <a:ext cx="7447665" cy="3223523"/>
          </a:xfrm>
          <a:prstGeom prst="rect">
            <a:avLst/>
          </a:prstGeom>
        </p:spPr>
      </p:pic>
      <p:sp>
        <p:nvSpPr>
          <p:cNvPr id="27" name="CuadroTexto 9">
            <a:extLst>
              <a:ext uri="{FF2B5EF4-FFF2-40B4-BE49-F238E27FC236}">
                <a16:creationId xmlns:a16="http://schemas.microsoft.com/office/drawing/2014/main" id="{163A9555-F3B2-9D1D-C58C-5872EDD970A6}"/>
              </a:ext>
            </a:extLst>
          </p:cNvPr>
          <p:cNvSpPr txBox="1"/>
          <p:nvPr/>
        </p:nvSpPr>
        <p:spPr>
          <a:xfrm>
            <a:off x="4924289" y="3537839"/>
            <a:ext cx="286221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George Adolphus Schott </a:t>
            </a:r>
          </a:p>
        </p:txBody>
      </p:sp>
      <p:sp>
        <p:nvSpPr>
          <p:cNvPr id="29" name="CuadroTexto 9">
            <a:extLst>
              <a:ext uri="{FF2B5EF4-FFF2-40B4-BE49-F238E27FC236}">
                <a16:creationId xmlns:a16="http://schemas.microsoft.com/office/drawing/2014/main" id="{FC0932AB-0AD8-8BC7-5CAB-2925CA048FAC}"/>
              </a:ext>
            </a:extLst>
          </p:cNvPr>
          <p:cNvSpPr txBox="1"/>
          <p:nvPr/>
        </p:nvSpPr>
        <p:spPr>
          <a:xfrm>
            <a:off x="8657262" y="3537839"/>
            <a:ext cx="208303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Julian</a:t>
            </a:r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 Schwinger</a:t>
            </a:r>
          </a:p>
        </p:txBody>
      </p:sp>
      <p:pic>
        <p:nvPicPr>
          <p:cNvPr id="31" name="Picture 30" descr="Dedo de la mano">
            <a:extLst>
              <a:ext uri="{FF2B5EF4-FFF2-40B4-BE49-F238E27FC236}">
                <a16:creationId xmlns:a16="http://schemas.microsoft.com/office/drawing/2014/main" id="{DC4FF665-345E-5CBF-03F8-4EFF1475A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6024" flipV="1">
            <a:off x="7068777" y="587919"/>
            <a:ext cx="839070" cy="79885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F7DD910-32F4-846F-0280-2DCCE3455A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pic>
        <p:nvPicPr>
          <p:cNvPr id="21" name="Imagen 35">
            <a:extLst>
              <a:ext uri="{FF2B5EF4-FFF2-40B4-BE49-F238E27FC236}">
                <a16:creationId xmlns:a16="http://schemas.microsoft.com/office/drawing/2014/main" id="{236C3074-0727-1A21-8850-3182AC886E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51033"/>
          <a:stretch>
            <a:fillRect/>
          </a:stretch>
        </p:blipFill>
        <p:spPr>
          <a:xfrm>
            <a:off x="4334958" y="4141538"/>
            <a:ext cx="3068732" cy="2272599"/>
          </a:xfrm>
          <a:prstGeom prst="rect">
            <a:avLst/>
          </a:prstGeom>
        </p:spPr>
      </p:pic>
      <p:sp>
        <p:nvSpPr>
          <p:cNvPr id="24" name="CuadroTexto 9">
            <a:extLst>
              <a:ext uri="{FF2B5EF4-FFF2-40B4-BE49-F238E27FC236}">
                <a16:creationId xmlns:a16="http://schemas.microsoft.com/office/drawing/2014/main" id="{7AFF1E4D-C60A-F0E4-C539-92D750C5AC87}"/>
              </a:ext>
            </a:extLst>
          </p:cNvPr>
          <p:cNvSpPr txBox="1"/>
          <p:nvPr/>
        </p:nvSpPr>
        <p:spPr>
          <a:xfrm>
            <a:off x="7786505" y="4479627"/>
            <a:ext cx="3825392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Descripción desde el punto de vista clásico/relativista de la distribución angular y espectral</a:t>
            </a:r>
          </a:p>
        </p:txBody>
      </p:sp>
    </p:spTree>
    <p:extLst>
      <p:ext uri="{BB962C8B-B14F-4D97-AF65-F5344CB8AC3E}">
        <p14:creationId xmlns:p14="http://schemas.microsoft.com/office/powerpoint/2010/main" val="1578734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56A95-8ECC-6CDA-2FB1-478344F76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97540B12-C635-5D05-B7EF-85E14852B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563D5C50-8271-21F5-D557-D08409B1A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E68A25A-5009-67A6-2C38-32096C3D0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74585211-8F2B-D5CB-5C94-C76578E45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9A3448D-C726-F754-3718-57106BFA4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8B31FAD9-1E3A-863B-32DB-28C4D01A0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DD3FA8D-F51E-1DDD-ABBC-46FC8BC9F6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1ED6446-7241-5676-1DDC-7FD845CE3E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5308E69E-6D1B-26F2-7587-3BFC18E3D6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FA5F32-6238-C4C7-EAA1-06B821631EF7}"/>
              </a:ext>
            </a:extLst>
          </p:cNvPr>
          <p:cNvGrpSpPr/>
          <p:nvPr/>
        </p:nvGrpSpPr>
        <p:grpSpPr>
          <a:xfrm>
            <a:off x="281936" y="673122"/>
            <a:ext cx="3583646" cy="6161077"/>
            <a:chOff x="281936" y="673122"/>
            <a:chExt cx="3583646" cy="616107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7099AAA-5E2D-3970-B8B2-0CA97A550CD1}"/>
                </a:ext>
              </a:extLst>
            </p:cNvPr>
            <p:cNvGrpSpPr/>
            <p:nvPr/>
          </p:nvGrpSpPr>
          <p:grpSpPr>
            <a:xfrm>
              <a:off x="281936" y="673122"/>
              <a:ext cx="3583646" cy="6161077"/>
              <a:chOff x="903248" y="592482"/>
              <a:chExt cx="3583646" cy="6161077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7571FEA-B62D-C3C5-D299-353463CF59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79" t="34513" r="18560"/>
              <a:stretch>
                <a:fillRect/>
              </a:stretch>
            </p:blipFill>
            <p:spPr>
              <a:xfrm>
                <a:off x="903248" y="752367"/>
                <a:ext cx="3448314" cy="6001192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E8C5DB7-30C8-DE60-50E0-BF1A5F3E6027}"/>
                  </a:ext>
                </a:extLst>
              </p:cNvPr>
              <p:cNvSpPr/>
              <p:nvPr/>
            </p:nvSpPr>
            <p:spPr>
              <a:xfrm>
                <a:off x="903248" y="592482"/>
                <a:ext cx="1446503" cy="95174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7945D0F-9BF0-A386-E29A-C723FEBC7488}"/>
                  </a:ext>
                </a:extLst>
              </p:cNvPr>
              <p:cNvSpPr/>
              <p:nvPr/>
            </p:nvSpPr>
            <p:spPr>
              <a:xfrm>
                <a:off x="2457371" y="4991947"/>
                <a:ext cx="2029523" cy="166186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471916A-7EDF-A12D-4DC1-B3451EBDC052}"/>
                </a:ext>
              </a:extLst>
            </p:cNvPr>
            <p:cNvCxnSpPr>
              <a:cxnSpLocks/>
            </p:cNvCxnSpPr>
            <p:nvPr/>
          </p:nvCxnSpPr>
          <p:spPr>
            <a:xfrm>
              <a:off x="2104470" y="5062655"/>
              <a:ext cx="0" cy="1316637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D45703F-3F80-7F9B-CFEC-D5723D972740}"/>
                </a:ext>
              </a:extLst>
            </p:cNvPr>
            <p:cNvSpPr/>
            <p:nvPr/>
          </p:nvSpPr>
          <p:spPr>
            <a:xfrm>
              <a:off x="1249437" y="769271"/>
              <a:ext cx="1173243" cy="7507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5DD4086-3458-1C85-B6BB-6B41628A4D1E}"/>
                </a:ext>
              </a:extLst>
            </p:cNvPr>
            <p:cNvCxnSpPr>
              <a:cxnSpLocks/>
            </p:cNvCxnSpPr>
            <p:nvPr/>
          </p:nvCxnSpPr>
          <p:spPr>
            <a:xfrm>
              <a:off x="2108794" y="855442"/>
              <a:ext cx="0" cy="667649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767160C-4204-A11B-7A37-844A00FCA8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23" name="Picture 22" descr="Dedo de la mano">
            <a:extLst>
              <a:ext uri="{FF2B5EF4-FFF2-40B4-BE49-F238E27FC236}">
                <a16:creationId xmlns:a16="http://schemas.microsoft.com/office/drawing/2014/main" id="{FA6212CA-0531-A654-805F-8108D8484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6024" flipV="1">
            <a:off x="829903" y="3627496"/>
            <a:ext cx="839070" cy="7988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3491C43-3F61-C5B9-B78D-3019D16AF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5" t="3230" r="751" b="9707"/>
          <a:stretch>
            <a:fillRect/>
          </a:stretch>
        </p:blipFill>
        <p:spPr>
          <a:xfrm>
            <a:off x="4350940" y="766187"/>
            <a:ext cx="7447664" cy="3249411"/>
          </a:xfrm>
          <a:prstGeom prst="rect">
            <a:avLst/>
          </a:prstGeom>
        </p:spPr>
      </p:pic>
      <p:pic>
        <p:nvPicPr>
          <p:cNvPr id="31" name="Picture 30" descr="Dedo de la mano">
            <a:extLst>
              <a:ext uri="{FF2B5EF4-FFF2-40B4-BE49-F238E27FC236}">
                <a16:creationId xmlns:a16="http://schemas.microsoft.com/office/drawing/2014/main" id="{7D0D5F3A-C8A8-48F4-B788-CE23E86F2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6024" flipV="1">
            <a:off x="9588335" y="289407"/>
            <a:ext cx="839070" cy="798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9C81FE-6EC0-705A-3227-E11E9375C829}"/>
                  </a:ext>
                </a:extLst>
              </p:cNvPr>
              <p:cNvSpPr txBox="1"/>
              <p:nvPr/>
            </p:nvSpPr>
            <p:spPr>
              <a:xfrm>
                <a:off x="8167887" y="4543584"/>
                <a:ext cx="2154949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E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s-E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9C81FE-6EC0-705A-3227-E11E9375C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7887" y="4543584"/>
                <a:ext cx="2154949" cy="9219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9">
            <a:extLst>
              <a:ext uri="{FF2B5EF4-FFF2-40B4-BE49-F238E27FC236}">
                <a16:creationId xmlns:a16="http://schemas.microsoft.com/office/drawing/2014/main" id="{1754413F-8E67-D0C9-D455-50F12CFB2CE0}"/>
              </a:ext>
            </a:extLst>
          </p:cNvPr>
          <p:cNvSpPr txBox="1"/>
          <p:nvPr/>
        </p:nvSpPr>
        <p:spPr>
          <a:xfrm>
            <a:off x="7767616" y="5775959"/>
            <a:ext cx="327026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factor de Lorentz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A06464-1E30-1B73-6F0E-9F2A4C5EF1A6}"/>
                  </a:ext>
                </a:extLst>
              </p:cNvPr>
              <p:cNvSpPr txBox="1"/>
              <p:nvPr/>
            </p:nvSpPr>
            <p:spPr>
              <a:xfrm>
                <a:off x="6022270" y="5453977"/>
                <a:ext cx="2036520" cy="990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s-ES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s-E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80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s-ES" sz="28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A06464-1E30-1B73-6F0E-9F2A4C5EF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270" y="5453977"/>
                <a:ext cx="2036520" cy="9903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5E7B14-4717-BF7D-EAE6-47CC624FAC8F}"/>
                  </a:ext>
                </a:extLst>
              </p:cNvPr>
              <p:cNvSpPr txBox="1"/>
              <p:nvPr/>
            </p:nvSpPr>
            <p:spPr>
              <a:xfrm>
                <a:off x="5104499" y="4492474"/>
                <a:ext cx="1097673" cy="10023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s-E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s-E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5E7B14-4717-BF7D-EAE6-47CC624FA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499" y="4492474"/>
                <a:ext cx="1097673" cy="10023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adroTexto 9">
            <a:extLst>
              <a:ext uri="{FF2B5EF4-FFF2-40B4-BE49-F238E27FC236}">
                <a16:creationId xmlns:a16="http://schemas.microsoft.com/office/drawing/2014/main" id="{68743389-A703-04B8-FB00-FECB7A0E54E1}"/>
              </a:ext>
            </a:extLst>
          </p:cNvPr>
          <p:cNvSpPr txBox="1"/>
          <p:nvPr/>
        </p:nvSpPr>
        <p:spPr>
          <a:xfrm>
            <a:off x="4164991" y="4087083"/>
            <a:ext cx="327026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Distribución angular</a:t>
            </a:r>
          </a:p>
        </p:txBody>
      </p:sp>
      <p:sp>
        <p:nvSpPr>
          <p:cNvPr id="29" name="CuadroTexto 9">
            <a:extLst>
              <a:ext uri="{FF2B5EF4-FFF2-40B4-BE49-F238E27FC236}">
                <a16:creationId xmlns:a16="http://schemas.microsoft.com/office/drawing/2014/main" id="{CF108111-31E9-89D9-A2EE-6FCA0D612C6F}"/>
              </a:ext>
            </a:extLst>
          </p:cNvPr>
          <p:cNvSpPr txBox="1"/>
          <p:nvPr/>
        </p:nvSpPr>
        <p:spPr>
          <a:xfrm>
            <a:off x="7767616" y="4114013"/>
            <a:ext cx="327026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Distribución espectral</a:t>
            </a:r>
          </a:p>
        </p:txBody>
      </p:sp>
      <p:sp>
        <p:nvSpPr>
          <p:cNvPr id="34" name="CuadroTexto 9">
            <a:extLst>
              <a:ext uri="{FF2B5EF4-FFF2-40B4-BE49-F238E27FC236}">
                <a16:creationId xmlns:a16="http://schemas.microsoft.com/office/drawing/2014/main" id="{EC06D8C8-BD52-613F-22CA-0124EEE0DFAC}"/>
              </a:ext>
            </a:extLst>
          </p:cNvPr>
          <p:cNvSpPr txBox="1"/>
          <p:nvPr/>
        </p:nvSpPr>
        <p:spPr>
          <a:xfrm>
            <a:off x="4924289" y="3537839"/>
            <a:ext cx="286221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George Adolphus Schott </a:t>
            </a:r>
          </a:p>
        </p:txBody>
      </p:sp>
      <p:sp>
        <p:nvSpPr>
          <p:cNvPr id="37" name="CuadroTexto 9">
            <a:extLst>
              <a:ext uri="{FF2B5EF4-FFF2-40B4-BE49-F238E27FC236}">
                <a16:creationId xmlns:a16="http://schemas.microsoft.com/office/drawing/2014/main" id="{AE4CEFD5-64C0-3C53-B4D5-507EBA8CEF63}"/>
              </a:ext>
            </a:extLst>
          </p:cNvPr>
          <p:cNvSpPr txBox="1"/>
          <p:nvPr/>
        </p:nvSpPr>
        <p:spPr>
          <a:xfrm>
            <a:off x="8657262" y="3537839"/>
            <a:ext cx="208303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 err="1">
                <a:latin typeface="Aptos" panose="020B0004020202020204" pitchFamily="34" charset="0"/>
                <a:ea typeface="MS PGothic" panose="020B0600070205080204" pitchFamily="34" charset="-128"/>
              </a:rPr>
              <a:t>Julian</a:t>
            </a:r>
            <a:r>
              <a:rPr lang="es-ES" sz="2000" dirty="0">
                <a:latin typeface="Aptos" panose="020B0004020202020204" pitchFamily="34" charset="0"/>
                <a:ea typeface="MS PGothic" panose="020B0600070205080204" pitchFamily="34" charset="-128"/>
              </a:rPr>
              <a:t> Schwinger</a:t>
            </a:r>
          </a:p>
        </p:txBody>
      </p:sp>
    </p:spTree>
    <p:extLst>
      <p:ext uri="{BB962C8B-B14F-4D97-AF65-F5344CB8AC3E}">
        <p14:creationId xmlns:p14="http://schemas.microsoft.com/office/powerpoint/2010/main" val="2528369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E19F61-BB2E-621D-8443-CC789D380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CB9A80B4-7661-B88F-1049-6E3126358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E1CABD48-4DE7-49D0-D7C4-539255896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5444904-6528-E407-55CD-E6F4B3A495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FC68A227-31C0-9E61-3359-3846EBF6E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5242747-62C3-F2C6-382A-E26B2055E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0667B906-8302-657F-F238-931CB3CC9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1B63E29-C5EE-58AA-17C6-7CF9CC69F1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F9A1505-DFD7-8C13-CCD7-4B4CE40E81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60F07453-E5B3-915B-87A7-9CF0E10850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6C8527-E7E8-EE4E-AD9F-B80BE1B96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8" r="18502" b="10193"/>
          <a:stretch>
            <a:fillRect/>
          </a:stretch>
        </p:blipFill>
        <p:spPr>
          <a:xfrm>
            <a:off x="1113072" y="673123"/>
            <a:ext cx="2745865" cy="59308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C872AF-C0F6-6C91-FA11-162EEB6CA8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B716E8-E01C-D3C8-8275-7F939CFB2808}"/>
              </a:ext>
            </a:extLst>
          </p:cNvPr>
          <p:cNvSpPr/>
          <p:nvPr/>
        </p:nvSpPr>
        <p:spPr>
          <a:xfrm>
            <a:off x="2486004" y="5998201"/>
            <a:ext cx="1379578" cy="728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2FA5AB-8AE4-24D3-CEE8-28F6E1C29F70}"/>
              </a:ext>
            </a:extLst>
          </p:cNvPr>
          <p:cNvSpPr/>
          <p:nvPr/>
        </p:nvSpPr>
        <p:spPr>
          <a:xfrm>
            <a:off x="1150513" y="3019872"/>
            <a:ext cx="2745865" cy="358412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extBox 133">
            <a:extLst>
              <a:ext uri="{FF2B5EF4-FFF2-40B4-BE49-F238E27FC236}">
                <a16:creationId xmlns:a16="http://schemas.microsoft.com/office/drawing/2014/main" id="{D6699957-F978-02FA-3C33-CAE64DE5209B}"/>
              </a:ext>
            </a:extLst>
          </p:cNvPr>
          <p:cNvSpPr txBox="1"/>
          <p:nvPr/>
        </p:nvSpPr>
        <p:spPr>
          <a:xfrm>
            <a:off x="4110549" y="5168384"/>
            <a:ext cx="463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¡</a:t>
            </a:r>
            <a:r>
              <a:rPr lang="en-GB" sz="3600" dirty="0" err="1">
                <a:solidFill>
                  <a:srgbClr val="FF0000"/>
                </a:solidFill>
              </a:rPr>
              <a:t>evidencias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 err="1">
                <a:solidFill>
                  <a:srgbClr val="FF0000"/>
                </a:solidFill>
              </a:rPr>
              <a:t>empíricas</a:t>
            </a:r>
            <a:r>
              <a:rPr lang="en-GB" sz="3600" dirty="0">
                <a:solidFill>
                  <a:srgbClr val="FF0000"/>
                </a:solidFill>
              </a:rPr>
              <a:t>!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130171A-FFBA-E904-AE77-89442697A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50" y="1271110"/>
            <a:ext cx="4645210" cy="3726868"/>
          </a:xfrm>
          <a:prstGeom prst="rect">
            <a:avLst/>
          </a:prstGeom>
        </p:spPr>
      </p:pic>
      <p:pic>
        <p:nvPicPr>
          <p:cNvPr id="12" name="Imagen 2">
            <a:extLst>
              <a:ext uri="{FF2B5EF4-FFF2-40B4-BE49-F238E27FC236}">
                <a16:creationId xmlns:a16="http://schemas.microsoft.com/office/drawing/2014/main" id="{0AEE0ED7-E008-68B3-17A1-96057E0906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233" t="62376" r="18300" b="4732"/>
          <a:stretch>
            <a:fillRect/>
          </a:stretch>
        </p:blipFill>
        <p:spPr>
          <a:xfrm>
            <a:off x="9831774" y="86883"/>
            <a:ext cx="2265415" cy="25258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841E51-C67A-E8E9-0AC9-B3B0204943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0697" y="3028663"/>
            <a:ext cx="23812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2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330977-4DED-E728-D68F-8A75291F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E087E4CB-16FE-C2B5-49DE-F8AC65097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B2C8969F-E3F8-4B40-A36B-49CA018F46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F179B8-BF7E-A5B8-C266-F1CD0A7C6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67C0FFF6-8E57-65A2-4CAB-A18CD5FA1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A1571CC-C893-6A03-8CCB-45A8808CB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6DCBF1D9-5B2A-D3A3-3CE5-372ABFE1DF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BF95E84-C941-DABA-3997-6976457A57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82628E7-D666-7842-1BF0-0D9043A6AB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ADDA94FF-6921-3FBA-1421-7D4172CE91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BC7E81-2B1F-970F-E1E0-885A71DD59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A0E69E21-AE3A-DFF5-074A-C11DBC137F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348" t="13391" b="49332"/>
          <a:stretch>
            <a:fillRect/>
          </a:stretch>
        </p:blipFill>
        <p:spPr>
          <a:xfrm>
            <a:off x="93088" y="1294618"/>
            <a:ext cx="2633936" cy="2111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D6FBE2-3725-D207-C7FC-F13A4B515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124" y="701812"/>
            <a:ext cx="2112750" cy="2727188"/>
          </a:xfrm>
          <a:prstGeom prst="rect">
            <a:avLst/>
          </a:prstGeom>
        </p:spPr>
      </p:pic>
      <p:sp>
        <p:nvSpPr>
          <p:cNvPr id="11" name="TextBox 92">
            <a:extLst>
              <a:ext uri="{FF2B5EF4-FFF2-40B4-BE49-F238E27FC236}">
                <a16:creationId xmlns:a16="http://schemas.microsoft.com/office/drawing/2014/main" id="{1A64E172-A98B-2F92-5D92-4F69056B40AB}"/>
              </a:ext>
            </a:extLst>
          </p:cNvPr>
          <p:cNvSpPr txBox="1"/>
          <p:nvPr/>
        </p:nvSpPr>
        <p:spPr>
          <a:xfrm>
            <a:off x="93088" y="4964398"/>
            <a:ext cx="276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  <a:ea typeface="MS PGothic" panose="020B0600070205080204" pitchFamily="34" charset="-128"/>
              </a:rPr>
              <a:t>General Electric (Nueva York)</a:t>
            </a:r>
          </a:p>
        </p:txBody>
      </p:sp>
      <p:sp>
        <p:nvSpPr>
          <p:cNvPr id="13" name="TextBox 95">
            <a:extLst>
              <a:ext uri="{FF2B5EF4-FFF2-40B4-BE49-F238E27FC236}">
                <a16:creationId xmlns:a16="http://schemas.microsoft.com/office/drawing/2014/main" id="{4BC8CF98-FFA8-CAEC-5629-F453D75BE9BF}"/>
              </a:ext>
            </a:extLst>
          </p:cNvPr>
          <p:cNvSpPr txBox="1"/>
          <p:nvPr/>
        </p:nvSpPr>
        <p:spPr>
          <a:xfrm>
            <a:off x="8102396" y="850299"/>
            <a:ext cx="331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Floyd Haber (</a:t>
            </a:r>
            <a:r>
              <a:rPr lang="es-ES" sz="2400" dirty="0">
                <a:latin typeface="Aptos" panose="020B0004020202020204" pitchFamily="34" charset="0"/>
              </a:rPr>
              <a:t>técnico)</a:t>
            </a:r>
            <a:endParaRPr lang="en-US" sz="2400" dirty="0">
              <a:latin typeface="Aptos" panose="020B0004020202020204" pitchFamily="34" charset="0"/>
            </a:endParaRPr>
          </a:p>
        </p:txBody>
      </p:sp>
      <p:sp>
        <p:nvSpPr>
          <p:cNvPr id="14" name="TextBox 96">
            <a:extLst>
              <a:ext uri="{FF2B5EF4-FFF2-40B4-BE49-F238E27FC236}">
                <a16:creationId xmlns:a16="http://schemas.microsoft.com/office/drawing/2014/main" id="{87112A87-4938-6711-ADCE-36E0794A1712}"/>
              </a:ext>
            </a:extLst>
          </p:cNvPr>
          <p:cNvSpPr txBox="1"/>
          <p:nvPr/>
        </p:nvSpPr>
        <p:spPr>
          <a:xfrm>
            <a:off x="7453615" y="1284088"/>
            <a:ext cx="44670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“</a:t>
            </a:r>
            <a:r>
              <a:rPr lang="es-E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No veo razón por la cual el técnico deba obtener el crédito científico solo por tener sus ojos abiertos</a:t>
            </a:r>
            <a:r>
              <a:rPr lang="en-U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”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E32E47-B5A8-11D5-1F95-53F30DA32E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0112" y="1133595"/>
            <a:ext cx="2008173" cy="2440612"/>
          </a:xfrm>
          <a:prstGeom prst="rect">
            <a:avLst/>
          </a:prstGeom>
        </p:spPr>
      </p:pic>
      <p:sp>
        <p:nvSpPr>
          <p:cNvPr id="23" name="CuadroTexto 11">
            <a:extLst>
              <a:ext uri="{FF2B5EF4-FFF2-40B4-BE49-F238E27FC236}">
                <a16:creationId xmlns:a16="http://schemas.microsoft.com/office/drawing/2014/main" id="{57F29906-19CF-52D9-8C09-19B25E9DAE80}"/>
              </a:ext>
            </a:extLst>
          </p:cNvPr>
          <p:cNvSpPr txBox="1"/>
          <p:nvPr/>
        </p:nvSpPr>
        <p:spPr>
          <a:xfrm>
            <a:off x="224186" y="3843553"/>
            <a:ext cx="2371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Herbert Pollock</a:t>
            </a:r>
          </a:p>
          <a:p>
            <a:pPr algn="ctr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Robert Langmuir</a:t>
            </a:r>
          </a:p>
        </p:txBody>
      </p:sp>
      <p:pic>
        <p:nvPicPr>
          <p:cNvPr id="24" name="Picture 23" descr="General Electric Building - Wikipedia, la enciclopedia libre">
            <a:extLst>
              <a:ext uri="{FF2B5EF4-FFF2-40B4-BE49-F238E27FC236}">
                <a16:creationId xmlns:a16="http://schemas.microsoft.com/office/drawing/2014/main" id="{96AD6B68-0981-23EE-FB9D-1045E0B10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0409" y="3641987"/>
            <a:ext cx="1620231" cy="30432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91C1ACD-6039-D312-D067-003848D58E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37" y="3180788"/>
            <a:ext cx="3950679" cy="29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5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57DA0F-CFD9-6BF7-3A9B-2E84AAB86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77B16FD-9D58-2115-F855-7CA4CB3A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A6AD8DC3-520E-71EF-7F7A-87BE70FD9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5434D86-1B1F-9A64-0FD5-1A624FCA7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0D9913D-55A0-54EC-438C-8497EBC00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D41D231-25F9-1F03-1A31-229379C5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5A84EA12-A9E2-E868-A468-A60CD81BE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88CC15D-98FB-5BA5-E00D-65EBFADE33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1C47CC7-D9C4-E1C3-1271-1CD8724A28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3C80E253-A817-276E-CC6D-0878EEB908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D18D10-CC73-07D5-CE1D-6DB26608A3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TextBox 96">
            <a:extLst>
              <a:ext uri="{FF2B5EF4-FFF2-40B4-BE49-F238E27FC236}">
                <a16:creationId xmlns:a16="http://schemas.microsoft.com/office/drawing/2014/main" id="{A129E158-A70C-25BE-F21F-8DB2E5D7736F}"/>
              </a:ext>
            </a:extLst>
          </p:cNvPr>
          <p:cNvSpPr txBox="1"/>
          <p:nvPr/>
        </p:nvSpPr>
        <p:spPr>
          <a:xfrm>
            <a:off x="195321" y="779936"/>
            <a:ext cx="9050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“¿Fue </a:t>
            </a:r>
            <a:r>
              <a:rPr lang="en-US" sz="2800" i="1" dirty="0" err="1">
                <a:latin typeface="Aptos" panose="020B0004020202020204" pitchFamily="34" charset="0"/>
                <a:ea typeface="MS PGothic" panose="020B0600070205080204" pitchFamily="34" charset="-128"/>
              </a:rPr>
              <a:t>en</a:t>
            </a:r>
            <a:r>
              <a:rPr lang="en-U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 1947 </a:t>
            </a:r>
            <a:r>
              <a:rPr lang="es-E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que el ser humano observó por primera vez la radiación sincrotrón?</a:t>
            </a:r>
            <a:r>
              <a:rPr lang="en-US" sz="2800" i="1" dirty="0">
                <a:latin typeface="Aptos" panose="020B0004020202020204" pitchFamily="34" charset="0"/>
                <a:ea typeface="MS PGothic" panose="020B0600070205080204" pitchFamily="34" charset="-128"/>
              </a:rPr>
              <a:t>”</a:t>
            </a:r>
          </a:p>
        </p:txBody>
      </p:sp>
      <p:pic>
        <p:nvPicPr>
          <p:cNvPr id="15" name="Picture 14" descr="Meme No - TOP Ảnh Chế Reject Viral 🙅">
            <a:extLst>
              <a:ext uri="{FF2B5EF4-FFF2-40B4-BE49-F238E27FC236}">
                <a16:creationId xmlns:a16="http://schemas.microsoft.com/office/drawing/2014/main" id="{37D7A930-8B03-E4F1-A056-1D4AB99CF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47" y="2349189"/>
            <a:ext cx="3284690" cy="2567533"/>
          </a:xfrm>
          <a:prstGeom prst="rect">
            <a:avLst/>
          </a:prstGeom>
        </p:spPr>
      </p:pic>
      <p:pic>
        <p:nvPicPr>
          <p:cNvPr id="17" name="Picture 16" descr="John Bevis Biography | Pantheon">
            <a:extLst>
              <a:ext uri="{FF2B5EF4-FFF2-40B4-BE49-F238E27FC236}">
                <a16:creationId xmlns:a16="http://schemas.microsoft.com/office/drawing/2014/main" id="{FD1A544B-ED55-CBCC-8F52-1EE2941CE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557" y="2100692"/>
            <a:ext cx="2378758" cy="31716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78BF0C-1B2E-2AC0-3F9D-487A286E6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9942" y="2110360"/>
            <a:ext cx="3130742" cy="3130742"/>
          </a:xfrm>
          <a:prstGeom prst="rect">
            <a:avLst/>
          </a:prstGeom>
        </p:spPr>
      </p:pic>
      <p:sp>
        <p:nvSpPr>
          <p:cNvPr id="21" name="CuadroTexto 9">
            <a:extLst>
              <a:ext uri="{FF2B5EF4-FFF2-40B4-BE49-F238E27FC236}">
                <a16:creationId xmlns:a16="http://schemas.microsoft.com/office/drawing/2014/main" id="{5EA4A7B8-79CB-AF4F-88A1-362A911AB8C3}"/>
              </a:ext>
            </a:extLst>
          </p:cNvPr>
          <p:cNvSpPr txBox="1"/>
          <p:nvPr/>
        </p:nvSpPr>
        <p:spPr>
          <a:xfrm>
            <a:off x="5189578" y="4853895"/>
            <a:ext cx="16187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Aptos" panose="020B0004020202020204" pitchFamily="34" charset="0"/>
                <a:ea typeface="MS PGothic" panose="020B0600070205080204" pitchFamily="34" charset="-128"/>
              </a:rPr>
              <a:t>John Bevis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5AF9861-F2C9-30D1-8E4B-8E456B5CCE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00" y="165733"/>
            <a:ext cx="2051489" cy="228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0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6C3D8-20C9-2E2E-7A30-84A0061FB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C97E946D-885C-B97D-CC92-12FEC18A4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766974D0-10E9-591A-8010-71E6B52D4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8F4AE08-0ABB-DFB1-5795-D9D2C043E9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B6E7472B-FD04-CF25-B88F-8418D0B8D6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255043-E2B5-F6D1-C686-A361E4591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1CF816AC-B764-C765-30FC-247BD3C09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C9C912-E929-4356-0A61-CACBBB8BC7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A11C1E72-DAF5-D464-6E60-27B66105B9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D1B41A-EBF5-5416-9E0E-0BDEBEA88E87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BE1158-B5E3-C7D8-CC9C-E0AF274387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3964A5-FE70-7FCA-ADEA-58F5B0C176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9F9B9AF-9EED-46C8-532D-F3D277F45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166" y="1457753"/>
            <a:ext cx="3344461" cy="44229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6BE2C7-08A5-4295-81A0-BE55C8651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4927" y="1421907"/>
            <a:ext cx="3471343" cy="445877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177F03A-0C68-D698-8846-B7207FA93A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993" y="185011"/>
            <a:ext cx="2238437" cy="24946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6F45D3E-90D8-627A-92E8-CD98F2AB8CD4}"/>
              </a:ext>
            </a:extLst>
          </p:cNvPr>
          <p:cNvSpPr txBox="1"/>
          <p:nvPr/>
        </p:nvSpPr>
        <p:spPr>
          <a:xfrm>
            <a:off x="2126592" y="818208"/>
            <a:ext cx="45159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 err="1">
                <a:latin typeface="Aptos" panose="020B0004020202020204" pitchFamily="34" charset="0"/>
              </a:rPr>
              <a:t>Tantalus</a:t>
            </a:r>
            <a:r>
              <a:rPr lang="es-ES" sz="2400" dirty="0">
                <a:latin typeface="Aptos" panose="020B0004020202020204" pitchFamily="34" charset="0"/>
              </a:rPr>
              <a:t>, Wisconsin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FAB605-7435-E906-E532-372BD6DB9214}"/>
              </a:ext>
            </a:extLst>
          </p:cNvPr>
          <p:cNvSpPr txBox="1"/>
          <p:nvPr/>
        </p:nvSpPr>
        <p:spPr>
          <a:xfrm>
            <a:off x="8205290" y="2891603"/>
            <a:ext cx="34713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240 MeV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Diámetro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3 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Corriente de 1 mA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Tiempo de vida de haz de…</a:t>
            </a:r>
            <a:r>
              <a:rPr lang="es-ES" sz="4400" b="1" dirty="0">
                <a:latin typeface="Aptos" panose="020B0004020202020204" pitchFamily="34" charset="0"/>
              </a:rPr>
              <a:t>¡2 horas!</a:t>
            </a:r>
          </a:p>
        </p:txBody>
      </p:sp>
    </p:spTree>
    <p:extLst>
      <p:ext uri="{BB962C8B-B14F-4D97-AF65-F5344CB8AC3E}">
        <p14:creationId xmlns:p14="http://schemas.microsoft.com/office/powerpoint/2010/main" val="4081145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04D29-2C43-3576-331D-4A3D9B6AF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B6B1CCA8-4866-937D-260B-19DF515D0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511496E8-BFFD-7CD2-6FF6-9A55CBA41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9737AAD-A2E3-36E5-0233-47CC637F3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0E10B371-E9E4-4F81-20F2-8CEA7BC59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A46A060-F969-193F-45C5-3318E12C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3D091D0C-1FE4-CCFE-F52C-0E60C473E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D2EFFED-F655-9178-283B-2BADDD1B13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56"/>
          <a:stretch>
            <a:fillRect/>
          </a:stretch>
        </p:blipFill>
        <p:spPr>
          <a:xfrm>
            <a:off x="-304" y="3135336"/>
            <a:ext cx="12191695" cy="3722663"/>
          </a:xfrm>
          <a:prstGeom prst="rect">
            <a:avLst/>
          </a:prstGeom>
        </p:spPr>
      </p:pic>
      <p:sp>
        <p:nvSpPr>
          <p:cNvPr id="27" name="CuadroTexto 9">
            <a:extLst>
              <a:ext uri="{FF2B5EF4-FFF2-40B4-BE49-F238E27FC236}">
                <a16:creationId xmlns:a16="http://schemas.microsoft.com/office/drawing/2014/main" id="{33D1D81D-C4AB-3B6E-1DAB-9E127108D326}"/>
              </a:ext>
            </a:extLst>
          </p:cNvPr>
          <p:cNvSpPr txBox="1"/>
          <p:nvPr/>
        </p:nvSpPr>
        <p:spPr>
          <a:xfrm>
            <a:off x="339809" y="1264898"/>
            <a:ext cx="3356933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ptos" panose="020B0004020202020204" pitchFamily="34" charset="0"/>
              </a:rPr>
              <a:t>Celdas de yunques de diamantes</a:t>
            </a:r>
          </a:p>
        </p:txBody>
      </p:sp>
      <p:sp>
        <p:nvSpPr>
          <p:cNvPr id="31" name="CuadroTexto 9">
            <a:extLst>
              <a:ext uri="{FF2B5EF4-FFF2-40B4-BE49-F238E27FC236}">
                <a16:creationId xmlns:a16="http://schemas.microsoft.com/office/drawing/2014/main" id="{15406E93-C74B-C97C-CCA5-D94026869FA8}"/>
              </a:ext>
            </a:extLst>
          </p:cNvPr>
          <p:cNvSpPr txBox="1"/>
          <p:nvPr/>
        </p:nvSpPr>
        <p:spPr>
          <a:xfrm>
            <a:off x="287068" y="2332267"/>
            <a:ext cx="3122759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ptos" panose="020B0004020202020204" pitchFamily="34" charset="0"/>
              </a:rPr>
              <a:t>Calentamiento láser</a:t>
            </a:r>
          </a:p>
        </p:txBody>
      </p:sp>
      <p:sp>
        <p:nvSpPr>
          <p:cNvPr id="36" name="CuadroTexto 9">
            <a:extLst>
              <a:ext uri="{FF2B5EF4-FFF2-40B4-BE49-F238E27FC236}">
                <a16:creationId xmlns:a16="http://schemas.microsoft.com/office/drawing/2014/main" id="{B9BAE894-A693-E599-A908-92A988D83CC2}"/>
              </a:ext>
            </a:extLst>
          </p:cNvPr>
          <p:cNvSpPr txBox="1"/>
          <p:nvPr/>
        </p:nvSpPr>
        <p:spPr>
          <a:xfrm>
            <a:off x="8138438" y="425462"/>
            <a:ext cx="3731919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ptos" panose="020B0004020202020204" pitchFamily="34" charset="0"/>
              </a:rPr>
              <a:t>Difracción de rayos X y neutrones</a:t>
            </a:r>
          </a:p>
        </p:txBody>
      </p:sp>
      <p:sp>
        <p:nvSpPr>
          <p:cNvPr id="40" name="CuadroTexto 9">
            <a:extLst>
              <a:ext uri="{FF2B5EF4-FFF2-40B4-BE49-F238E27FC236}">
                <a16:creationId xmlns:a16="http://schemas.microsoft.com/office/drawing/2014/main" id="{8C36C126-9B6D-B9F2-1052-4BF803A2BD82}"/>
              </a:ext>
            </a:extLst>
          </p:cNvPr>
          <p:cNvSpPr txBox="1"/>
          <p:nvPr/>
        </p:nvSpPr>
        <p:spPr>
          <a:xfrm>
            <a:off x="8174469" y="1561658"/>
            <a:ext cx="373191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ptos" panose="020B0004020202020204" pitchFamily="34" charset="0"/>
              </a:rPr>
              <a:t>Cálculos teóricos</a:t>
            </a:r>
          </a:p>
        </p:txBody>
      </p:sp>
      <p:sp>
        <p:nvSpPr>
          <p:cNvPr id="44" name="CuadroTexto 9">
            <a:extLst>
              <a:ext uri="{FF2B5EF4-FFF2-40B4-BE49-F238E27FC236}">
                <a16:creationId xmlns:a16="http://schemas.microsoft.com/office/drawing/2014/main" id="{C361F320-A1EF-5F2A-1D1F-DB734F7D5786}"/>
              </a:ext>
            </a:extLst>
          </p:cNvPr>
          <p:cNvSpPr txBox="1"/>
          <p:nvPr/>
        </p:nvSpPr>
        <p:spPr>
          <a:xfrm>
            <a:off x="73450" y="276742"/>
            <a:ext cx="354999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ptos" panose="020B0004020202020204" pitchFamily="34" charset="0"/>
              </a:rPr>
              <a:t>Condiciones extremas</a:t>
            </a:r>
          </a:p>
        </p:txBody>
      </p:sp>
      <p:sp>
        <p:nvSpPr>
          <p:cNvPr id="46" name="CuadroTexto 9">
            <a:extLst>
              <a:ext uri="{FF2B5EF4-FFF2-40B4-BE49-F238E27FC236}">
                <a16:creationId xmlns:a16="http://schemas.microsoft.com/office/drawing/2014/main" id="{9CD8CDFA-BF8D-22BA-2465-100DC9D4C119}"/>
              </a:ext>
            </a:extLst>
          </p:cNvPr>
          <p:cNvSpPr txBox="1"/>
          <p:nvPr/>
        </p:nvSpPr>
        <p:spPr>
          <a:xfrm>
            <a:off x="8018764" y="2737642"/>
            <a:ext cx="401726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latin typeface="Aptos" panose="020B0004020202020204" pitchFamily="34" charset="0"/>
              </a:rPr>
              <a:t>Espectroscopía Raman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5133819-4B9D-35B8-17BB-D90B61C44D17}"/>
              </a:ext>
            </a:extLst>
          </p:cNvPr>
          <p:cNvGrpSpPr/>
          <p:nvPr/>
        </p:nvGrpSpPr>
        <p:grpSpPr>
          <a:xfrm>
            <a:off x="3695871" y="217467"/>
            <a:ext cx="4370142" cy="4138611"/>
            <a:chOff x="3749636" y="237498"/>
            <a:chExt cx="4370142" cy="4138611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628AE1D-817D-D514-F5FD-9A276DD9A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9636" y="237498"/>
              <a:ext cx="4370142" cy="4138611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155EBEB-514F-7AC8-CCAD-63051D1806D5}"/>
                </a:ext>
              </a:extLst>
            </p:cNvPr>
            <p:cNvSpPr/>
            <p:nvPr/>
          </p:nvSpPr>
          <p:spPr>
            <a:xfrm>
              <a:off x="7010400" y="4033864"/>
              <a:ext cx="961985" cy="2639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945F423-876F-C10B-6AF1-53DA98DD5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840" y="528264"/>
            <a:ext cx="2686577" cy="3267734"/>
          </a:xfrm>
          <a:prstGeom prst="rect">
            <a:avLst/>
          </a:prstGeom>
        </p:spPr>
      </p:pic>
      <p:sp>
        <p:nvSpPr>
          <p:cNvPr id="52" name="CuadroTexto 9">
            <a:extLst>
              <a:ext uri="{FF2B5EF4-FFF2-40B4-BE49-F238E27FC236}">
                <a16:creationId xmlns:a16="http://schemas.microsoft.com/office/drawing/2014/main" id="{876880AD-7A94-AC21-2F94-114D5509313F}"/>
              </a:ext>
            </a:extLst>
          </p:cNvPr>
          <p:cNvSpPr txBox="1"/>
          <p:nvPr/>
        </p:nvSpPr>
        <p:spPr>
          <a:xfrm>
            <a:off x="232998" y="3252939"/>
            <a:ext cx="312275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ptos" panose="020B0004020202020204" pitchFamily="34" charset="0"/>
              </a:rPr>
              <a:t>Geofísica</a:t>
            </a:r>
          </a:p>
        </p:txBody>
      </p:sp>
      <p:sp>
        <p:nvSpPr>
          <p:cNvPr id="54" name="CuadroTexto 9">
            <a:extLst>
              <a:ext uri="{FF2B5EF4-FFF2-40B4-BE49-F238E27FC236}">
                <a16:creationId xmlns:a16="http://schemas.microsoft.com/office/drawing/2014/main" id="{6E92CBC0-31B5-DC90-35A7-48AC4E649A0C}"/>
              </a:ext>
            </a:extLst>
          </p:cNvPr>
          <p:cNvSpPr txBox="1"/>
          <p:nvPr/>
        </p:nvSpPr>
        <p:spPr>
          <a:xfrm>
            <a:off x="8186444" y="2164501"/>
            <a:ext cx="401726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latin typeface="Aptos" panose="020B0004020202020204" pitchFamily="34" charset="0"/>
              </a:rPr>
              <a:t>Absorción de rayos X</a:t>
            </a:r>
          </a:p>
        </p:txBody>
      </p:sp>
      <p:sp>
        <p:nvSpPr>
          <p:cNvPr id="56" name="CuadroTexto 9">
            <a:extLst>
              <a:ext uri="{FF2B5EF4-FFF2-40B4-BE49-F238E27FC236}">
                <a16:creationId xmlns:a16="http://schemas.microsoft.com/office/drawing/2014/main" id="{B0825ED7-577C-F06F-A395-4FB0F6C23B16}"/>
              </a:ext>
            </a:extLst>
          </p:cNvPr>
          <p:cNvSpPr txBox="1"/>
          <p:nvPr/>
        </p:nvSpPr>
        <p:spPr>
          <a:xfrm>
            <a:off x="8066013" y="3370445"/>
            <a:ext cx="401726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FF0000"/>
                </a:solidFill>
                <a:latin typeface="Aptos" panose="020B0004020202020204" pitchFamily="34" charset="0"/>
              </a:rPr>
              <a:t>Radiación sincrotrón</a:t>
            </a:r>
          </a:p>
        </p:txBody>
      </p:sp>
      <p:pic>
        <p:nvPicPr>
          <p:cNvPr id="58" name="Gráfico 25" descr="Signo de interrogación con relleno sólido">
            <a:extLst>
              <a:ext uri="{FF2B5EF4-FFF2-40B4-BE49-F238E27FC236}">
                <a16:creationId xmlns:a16="http://schemas.microsoft.com/office/drawing/2014/main" id="{FB170842-B091-9BD3-479C-9035DC701A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17910" y="4389631"/>
            <a:ext cx="914400" cy="914400"/>
          </a:xfrm>
          <a:prstGeom prst="rect">
            <a:avLst/>
          </a:prstGeom>
        </p:spPr>
      </p:pic>
      <p:pic>
        <p:nvPicPr>
          <p:cNvPr id="59" name="Gráfico 25" descr="Signo de interrogación con relleno sólido">
            <a:extLst>
              <a:ext uri="{FF2B5EF4-FFF2-40B4-BE49-F238E27FC236}">
                <a16:creationId xmlns:a16="http://schemas.microsoft.com/office/drawing/2014/main" id="{104F3B78-AB4F-434C-49AE-414AB5294C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3229" y="3873153"/>
            <a:ext cx="914400" cy="914400"/>
          </a:xfrm>
          <a:prstGeom prst="rect">
            <a:avLst/>
          </a:prstGeom>
        </p:spPr>
      </p:pic>
      <p:pic>
        <p:nvPicPr>
          <p:cNvPr id="60" name="Gráfico 25" descr="Signo de interrogación con relleno sólido">
            <a:extLst>
              <a:ext uri="{FF2B5EF4-FFF2-40B4-BE49-F238E27FC236}">
                <a16:creationId xmlns:a16="http://schemas.microsoft.com/office/drawing/2014/main" id="{B2907088-2E81-642C-09E4-C420167ACC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87561" y="4042685"/>
            <a:ext cx="914400" cy="914400"/>
          </a:xfrm>
          <a:prstGeom prst="rect">
            <a:avLst/>
          </a:prstGeom>
        </p:spPr>
      </p:pic>
      <p:pic>
        <p:nvPicPr>
          <p:cNvPr id="61" name="Gráfico 25" descr="Signo de interrogación con relleno sólido">
            <a:extLst>
              <a:ext uri="{FF2B5EF4-FFF2-40B4-BE49-F238E27FC236}">
                <a16:creationId xmlns:a16="http://schemas.microsoft.com/office/drawing/2014/main" id="{BC9D3E3D-E791-99C3-32E5-F28654EEA9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34593" y="4035176"/>
            <a:ext cx="914400" cy="914400"/>
          </a:xfrm>
          <a:prstGeom prst="rect">
            <a:avLst/>
          </a:prstGeom>
        </p:spPr>
      </p:pic>
      <p:pic>
        <p:nvPicPr>
          <p:cNvPr id="62" name="Gráfico 25" descr="Signo de interrogación con relleno sólido">
            <a:extLst>
              <a:ext uri="{FF2B5EF4-FFF2-40B4-BE49-F238E27FC236}">
                <a16:creationId xmlns:a16="http://schemas.microsoft.com/office/drawing/2014/main" id="{9A26B4D6-8D3B-EF29-4493-E53FA4C6C7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5543" y="3984453"/>
            <a:ext cx="914400" cy="914400"/>
          </a:xfrm>
          <a:prstGeom prst="rect">
            <a:avLst/>
          </a:prstGeom>
        </p:spPr>
      </p:pic>
      <p:pic>
        <p:nvPicPr>
          <p:cNvPr id="63" name="Gráfico 25" descr="Signo de interrogación con relleno sólido">
            <a:extLst>
              <a:ext uri="{FF2B5EF4-FFF2-40B4-BE49-F238E27FC236}">
                <a16:creationId xmlns:a16="http://schemas.microsoft.com/office/drawing/2014/main" id="{7897BBAB-A7CD-40BE-B471-9DA2948711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20549" y="3812871"/>
            <a:ext cx="914400" cy="914400"/>
          </a:xfrm>
          <a:prstGeom prst="rect">
            <a:avLst/>
          </a:prstGeom>
        </p:spPr>
      </p:pic>
      <p:pic>
        <p:nvPicPr>
          <p:cNvPr id="64" name="Gráfico 25" descr="Signo de interrogación con relleno sólido">
            <a:extLst>
              <a:ext uri="{FF2B5EF4-FFF2-40B4-BE49-F238E27FC236}">
                <a16:creationId xmlns:a16="http://schemas.microsoft.com/office/drawing/2014/main" id="{89E449BE-722E-97C3-D14F-D3FC98748F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1496" y="4067561"/>
            <a:ext cx="914400" cy="914400"/>
          </a:xfrm>
          <a:prstGeom prst="rect">
            <a:avLst/>
          </a:prstGeom>
        </p:spPr>
      </p:pic>
      <p:pic>
        <p:nvPicPr>
          <p:cNvPr id="65" name="Gráfico 25" descr="Signo de interrogación con relleno sólido">
            <a:extLst>
              <a:ext uri="{FF2B5EF4-FFF2-40B4-BE49-F238E27FC236}">
                <a16:creationId xmlns:a16="http://schemas.microsoft.com/office/drawing/2014/main" id="{AE45DB8A-2DC7-6DD8-999E-D68EB7247B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9122" y="4231237"/>
            <a:ext cx="914400" cy="914400"/>
          </a:xfrm>
          <a:prstGeom prst="rect">
            <a:avLst/>
          </a:prstGeom>
        </p:spPr>
      </p:pic>
      <p:pic>
        <p:nvPicPr>
          <p:cNvPr id="66" name="Gráfico 25" descr="Signo de interrogación con relleno sólido">
            <a:extLst>
              <a:ext uri="{FF2B5EF4-FFF2-40B4-BE49-F238E27FC236}">
                <a16:creationId xmlns:a16="http://schemas.microsoft.com/office/drawing/2014/main" id="{3DB7CBBD-2D00-2C04-AD54-114209A34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04015" y="3716214"/>
            <a:ext cx="914400" cy="914400"/>
          </a:xfrm>
          <a:prstGeom prst="rect">
            <a:avLst/>
          </a:prstGeom>
        </p:spPr>
      </p:pic>
      <p:pic>
        <p:nvPicPr>
          <p:cNvPr id="67" name="Gráfico 25" descr="Signo de interrogación con relleno sólido">
            <a:extLst>
              <a:ext uri="{FF2B5EF4-FFF2-40B4-BE49-F238E27FC236}">
                <a16:creationId xmlns:a16="http://schemas.microsoft.com/office/drawing/2014/main" id="{CDEF6C91-07DF-9B4E-EB1A-FDA973F116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21654" y="3329163"/>
            <a:ext cx="914400" cy="914400"/>
          </a:xfrm>
          <a:prstGeom prst="rect">
            <a:avLst/>
          </a:prstGeom>
        </p:spPr>
      </p:pic>
      <p:pic>
        <p:nvPicPr>
          <p:cNvPr id="68" name="Gráfico 25" descr="Signo de interrogación con relleno sólido">
            <a:extLst>
              <a:ext uri="{FF2B5EF4-FFF2-40B4-BE49-F238E27FC236}">
                <a16:creationId xmlns:a16="http://schemas.microsoft.com/office/drawing/2014/main" id="{F4851752-48FE-A4F4-A0A0-221FC1E0E6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4064" y="38461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5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99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98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97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996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495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994"/>
                            </p:stCondLst>
                            <p:childTnLst>
                              <p:par>
                                <p:cTn id="1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46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8" tmFilter="0, 0; 0.125,0.2665; 0.25,0.4; 0.375,0.465; 0.5,0.5;  0.625,0.535; 0.75,0.6; 0.875,0.7335; 1,1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84" tmFilter="0, 0; 0.125,0.2665; 0.25,0.4; 0.375,0.465; 0.5,0.5;  0.625,0.535; 0.75,0.6; 0.875,0.7335; 1,1">
                                          <p:stCondLst>
                                            <p:cond delay="33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42" tmFilter="0, 0; 0.125,0.2665; 0.25,0.4; 0.375,0.465; 0.5,0.5;  0.625,0.535; 0.75,0.6; 0.875,0.7335; 1,1">
                                          <p:stCondLst>
                                            <p:cond delay="42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6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42" decel="50000">
                                          <p:stCondLst>
                                            <p:cond delay="17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6">
                                          <p:stCondLst>
                                            <p:cond delay="333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42" decel="50000">
                                          <p:stCondLst>
                                            <p:cond delay="33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6">
                                          <p:stCondLst>
                                            <p:cond delay="41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42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6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42" decel="50000">
                                          <p:stCondLst>
                                            <p:cond delay="4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500"/>
                            </p:stCondLst>
                            <p:childTnLst>
                              <p:par>
                                <p:cTn id="1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999"/>
                            </p:stCondLst>
                            <p:childTnLst>
                              <p:par>
                                <p:cTn id="17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498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71A34-7B13-B331-207B-B30021E82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E6ED3C8-1291-A2E1-AAA1-F651DDF2E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89BD42E2-8745-0420-7711-E224690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01A189-0C3B-15CC-ACE0-7D48B3C393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BD164D6-B3C5-D735-80A5-52B538D3E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6DE947B-F756-C909-E838-FBE28457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49813A7E-D5E2-A0D9-0D1D-9519F633C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FAA9D285-7780-F7E2-86D9-CB0011A3E3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A65033B1-39CD-DB30-3D93-8C86F672F7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Pero antes, un poco de historia…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D966E1-4F01-B740-07A3-3DD3D2924766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128D8E-CD85-4C1D-E491-F6A3C8EE4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7"/>
          <a:stretch/>
        </p:blipFill>
        <p:spPr>
          <a:xfrm>
            <a:off x="25400" y="714204"/>
            <a:ext cx="7890396" cy="5147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8C0F26-60A8-D284-F4A5-31572DC9F0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4440BF-650E-29BC-0403-1061CD85A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1" r="4379" b="9815"/>
          <a:stretch>
            <a:fillRect/>
          </a:stretch>
        </p:blipFill>
        <p:spPr>
          <a:xfrm>
            <a:off x="7768245" y="2513909"/>
            <a:ext cx="3781554" cy="43440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852B44-E4C7-F48C-27B0-2F08A0CDC4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A35E96-57A1-F4A6-9D15-F7DFCFD4C766}"/>
              </a:ext>
            </a:extLst>
          </p:cNvPr>
          <p:cNvSpPr txBox="1"/>
          <p:nvPr/>
        </p:nvSpPr>
        <p:spPr>
          <a:xfrm>
            <a:off x="7711916" y="819095"/>
            <a:ext cx="45159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+ 60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sincrotrones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en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todo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el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mundo</a:t>
            </a:r>
            <a:endParaRPr lang="en-US" altLang="es-ES" sz="2400" dirty="0">
              <a:latin typeface="Aptos" panose="020B0004020202020204" pitchFamily="34" charset="0"/>
              <a:sym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 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&gt; 60%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concentrados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en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 Europa, </a:t>
            </a:r>
            <a:r>
              <a:rPr lang="en-U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Japon</a:t>
            </a:r>
            <a:r>
              <a:rPr lang="en-U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, EEUU y Rusia</a:t>
            </a:r>
            <a:endParaRPr lang="es-ES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21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845D32-A642-7AE3-B674-6C1CC5ADE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BD56BD00-5187-6B14-2AD8-E3C1EBC77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5F9F3858-B444-6F08-0223-58451333E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828647-6CF7-8534-5697-4EC014D3B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5226F231-AC42-89BF-8366-BD8D7C99E2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ADC7D8-EB63-2A08-5B18-9637A1BA84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BCB90377-71A2-24ED-8217-8929C7FFC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22F7A72-6745-88DE-EAF7-6658CB9C24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7406842-D166-49E3-E9C9-FA51E1F086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B5CF627B-AD9F-B655-D722-23889803AC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Características de la radiación sincrotrón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4505A0-35F0-B5F1-BD24-57CE5D38A3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73F6FC-755E-E02B-223B-EE54FFD75697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4BA4C6-CD82-1C46-E214-906E2C245F33}"/>
                  </a:ext>
                </a:extLst>
              </p:cNvPr>
              <p:cNvSpPr txBox="1"/>
              <p:nvPr/>
            </p:nvSpPr>
            <p:spPr>
              <a:xfrm>
                <a:off x="189047" y="983411"/>
                <a:ext cx="2407326" cy="8192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𝛻𝛷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E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s-ES" sz="2800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s-ES" sz="2800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4BA4C6-CD82-1C46-E214-906E2C245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47" y="983411"/>
                <a:ext cx="2407326" cy="819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D437B8-E0EB-2816-DAD5-FFE20C8BEDAE}"/>
                  </a:ext>
                </a:extLst>
              </p:cNvPr>
              <p:cNvSpPr txBox="1"/>
              <p:nvPr/>
            </p:nvSpPr>
            <p:spPr>
              <a:xfrm>
                <a:off x="556743" y="1915936"/>
                <a:ext cx="167193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s-ES" sz="2800" b="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s-ES" sz="2800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D437B8-E0EB-2816-DAD5-FFE20C8BE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43" y="1915936"/>
                <a:ext cx="1671933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row: Right 17">
            <a:extLst>
              <a:ext uri="{FF2B5EF4-FFF2-40B4-BE49-F238E27FC236}">
                <a16:creationId xmlns:a16="http://schemas.microsoft.com/office/drawing/2014/main" id="{5875A4AC-8275-C4A0-FEC5-A038B901B545}"/>
              </a:ext>
            </a:extLst>
          </p:cNvPr>
          <p:cNvSpPr/>
          <p:nvPr/>
        </p:nvSpPr>
        <p:spPr>
          <a:xfrm>
            <a:off x="2785419" y="1596683"/>
            <a:ext cx="875963" cy="509274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F63833-C53A-7323-3325-E05E03BF90D2}"/>
                  </a:ext>
                </a:extLst>
              </p:cNvPr>
              <p:cNvSpPr txBox="1"/>
              <p:nvPr/>
            </p:nvSpPr>
            <p:spPr>
              <a:xfrm>
                <a:off x="3850428" y="837798"/>
                <a:ext cx="7846174" cy="8619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es-E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s-E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s-ES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es-ES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s-ES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ES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E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ES" sz="240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s-E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s-ES" sz="240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s-ES" sz="24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ES" sz="2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s-E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s-E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es-E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s-E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s-ES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s-E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d>
                        <m:dPr>
                          <m:ctrlPr>
                            <a:rPr lang="es-E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ES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s-E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s-ES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s-ES" sz="24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</m:d>
                                  <m:r>
                                    <a:rPr lang="es-ES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acc>
                                    <m:accPr>
                                      <m:chr m:val="̇"/>
                                      <m:ctrlPr>
                                        <a:rPr lang="es-ES" sz="24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s-E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sSup>
                                <m:sSupPr>
                                  <m:ctrlPr>
                                    <a:rPr lang="es-ES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s-ES" sz="24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r>
                                        <a:rPr lang="es-E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s-ES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ES" sz="2400" b="0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F63833-C53A-7323-3325-E05E03BF9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428" y="837798"/>
                <a:ext cx="7846174" cy="8619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4E93B9-7CCB-315D-E425-1565D8D20EFE}"/>
                  </a:ext>
                </a:extLst>
              </p:cNvPr>
              <p:cNvSpPr txBox="1"/>
              <p:nvPr/>
            </p:nvSpPr>
            <p:spPr>
              <a:xfrm>
                <a:off x="3644028" y="1851320"/>
                <a:ext cx="8453161" cy="92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s-E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d>
                        <m:dPr>
                          <m:ctrlPr>
                            <a:rPr lang="es-E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s-E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s-ES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s-E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sub>
                      </m:sSub>
                      <m:d>
                        <m:dPr>
                          <m:ctrlPr>
                            <a:rPr lang="es-E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s-E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̇"/>
                              <m:ctrlPr>
                                <a:rPr lang="es-E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</m:e>
                          </m:acc>
                        </m:e>
                      </m:d>
                      <m:r>
                        <a:rPr lang="es-E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𝐜𝐚𝐦𝐩𝐨</m:t>
                      </m:r>
                      <m:r>
                        <a:rPr lang="es-ES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𝐝𝐞</m:t>
                      </m:r>
                      <m:r>
                        <a:rPr lang="es-ES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𝐯𝐞𝐥𝐨𝐜𝐢𝐝𝐚𝐝</m:t>
                      </m:r>
                      <m:r>
                        <a:rPr lang="es-E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𝐜𝐚𝐦𝐩𝐨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𝐝𝐞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𝐚𝐜𝐞𝐥𝐞𝐫𝐚𝐜𝐢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ó</m:t>
                      </m:r>
                      <m:r>
                        <a:rPr lang="es-E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</m:oMath>
                  </m:oMathPara>
                </a14:m>
                <a:endParaRPr lang="es-ES" sz="28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4E93B9-7CCB-315D-E425-1565D8D20E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028" y="1851320"/>
                <a:ext cx="8453161" cy="9214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1E4FABE-5792-2354-9F60-D6C304437030}"/>
                  </a:ext>
                </a:extLst>
              </p:cNvPr>
              <p:cNvSpPr txBox="1"/>
              <p:nvPr/>
            </p:nvSpPr>
            <p:spPr>
              <a:xfrm>
                <a:off x="189047" y="2844114"/>
                <a:ext cx="12038776" cy="4831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s-E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</m:acc>
                    <m:r>
                      <a:rPr lang="es-E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s-E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, </a:t>
                </a:r>
                <a:r>
                  <a:rPr lang="es-ES" sz="2400" b="1" dirty="0"/>
                  <a:t>cambio dirección de la velocidad → aceleración centrípeta → emisión de radiación</a:t>
                </a:r>
                <a:endParaRPr lang="es-E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1E4FABE-5792-2354-9F60-D6C304437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47" y="2844114"/>
                <a:ext cx="12038776" cy="483146"/>
              </a:xfrm>
              <a:prstGeom prst="rect">
                <a:avLst/>
              </a:prstGeom>
              <a:blipFill>
                <a:blip r:embed="rId8"/>
                <a:stretch>
                  <a:fillRect t="-6329" b="-2911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Imagen 5">
            <a:extLst>
              <a:ext uri="{FF2B5EF4-FFF2-40B4-BE49-F238E27FC236}">
                <a16:creationId xmlns:a16="http://schemas.microsoft.com/office/drawing/2014/main" id="{171F8A8F-4D3D-FDA8-2C4F-E0E5E0B93E9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06" t="7949" r="53896" b="24830"/>
          <a:stretch/>
        </p:blipFill>
        <p:spPr>
          <a:xfrm>
            <a:off x="1392709" y="3288192"/>
            <a:ext cx="4118320" cy="2994101"/>
          </a:xfrm>
          <a:prstGeom prst="rect">
            <a:avLst/>
          </a:prstGeom>
        </p:spPr>
      </p:pic>
      <p:grpSp>
        <p:nvGrpSpPr>
          <p:cNvPr id="27" name="Grupo 24">
            <a:extLst>
              <a:ext uri="{FF2B5EF4-FFF2-40B4-BE49-F238E27FC236}">
                <a16:creationId xmlns:a16="http://schemas.microsoft.com/office/drawing/2014/main" id="{65D660DE-5C88-B961-69EC-4760CAC825F7}"/>
              </a:ext>
            </a:extLst>
          </p:cNvPr>
          <p:cNvGrpSpPr/>
          <p:nvPr/>
        </p:nvGrpSpPr>
        <p:grpSpPr>
          <a:xfrm>
            <a:off x="5587305" y="3296694"/>
            <a:ext cx="4154347" cy="3166348"/>
            <a:chOff x="6511743" y="2922687"/>
            <a:chExt cx="3539494" cy="3595007"/>
          </a:xfrm>
        </p:grpSpPr>
        <p:pic>
          <p:nvPicPr>
            <p:cNvPr id="30" name="Imagen 19">
              <a:extLst>
                <a:ext uri="{FF2B5EF4-FFF2-40B4-BE49-F238E27FC236}">
                  <a16:creationId xmlns:a16="http://schemas.microsoft.com/office/drawing/2014/main" id="{D75BD8F1-BA2B-AA2F-9D06-A37F8FE4AC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3895"/>
            <a:stretch/>
          </p:blipFill>
          <p:spPr>
            <a:xfrm>
              <a:off x="6511743" y="2922687"/>
              <a:ext cx="3539494" cy="3595007"/>
            </a:xfrm>
            <a:prstGeom prst="rect">
              <a:avLst/>
            </a:prstGeom>
          </p:spPr>
        </p:pic>
        <p:sp>
          <p:nvSpPr>
            <p:cNvPr id="29" name="Rectángulo 23">
              <a:extLst>
                <a:ext uri="{FF2B5EF4-FFF2-40B4-BE49-F238E27FC236}">
                  <a16:creationId xmlns:a16="http://schemas.microsoft.com/office/drawing/2014/main" id="{01BBE46F-839F-A30D-B16B-F64DEBEE8B71}"/>
                </a:ext>
              </a:extLst>
            </p:cNvPr>
            <p:cNvSpPr/>
            <p:nvPr/>
          </p:nvSpPr>
          <p:spPr>
            <a:xfrm>
              <a:off x="8752114" y="5713801"/>
              <a:ext cx="661789" cy="3495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BAA76E8-190A-73F6-CD42-6856E924815E}"/>
                  </a:ext>
                </a:extLst>
              </p:cNvPr>
              <p:cNvSpPr txBox="1"/>
              <p:nvPr/>
            </p:nvSpPr>
            <p:spPr>
              <a:xfrm>
                <a:off x="5790666" y="3824551"/>
                <a:ext cx="136035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𝜷</m:t>
                    </m:r>
                    <m:r>
                      <a:rPr lang="es-E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≈1</m:t>
                    </m:r>
                  </m:oMath>
                </a14:m>
                <a:r>
                  <a:rPr lang="en-US" altLang="es-ES" sz="28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 </a:t>
                </a:r>
                <a:endParaRPr lang="es-ES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BAA76E8-190A-73F6-CD42-6856E9248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666" y="3824551"/>
                <a:ext cx="136035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3">
                <a:extLst>
                  <a:ext uri="{FF2B5EF4-FFF2-40B4-BE49-F238E27FC236}">
                    <a16:creationId xmlns:a16="http://schemas.microsoft.com/office/drawing/2014/main" id="{5228FD95-F8F3-3021-D41B-30AE40A64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5562" y="4368700"/>
                <a:ext cx="122921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45720" rIns="45720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0" lvl="1" algn="just">
                  <a:buClr>
                    <a:srgbClr val="0098CD"/>
                  </a:buClr>
                  <a:buSzPct val="50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altLang="es-ES" sz="28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 Narrow" panose="020B0606020202030204" pitchFamily="34" charset="0"/>
                        </a:rPr>
                        <m:t>𝜷</m:t>
                      </m:r>
                      <m:r>
                        <a:rPr lang="es-ES" altLang="es-ES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 Narrow" panose="020B0606020202030204" pitchFamily="34" charset="0"/>
                        </a:rPr>
                        <m:t>≪</m:t>
                      </m:r>
                      <m:r>
                        <a:rPr lang="es-ES" altLang="es-ES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Arial Narrow" panose="020B0606020202030204" pitchFamily="34" charset="0"/>
                        </a:rPr>
                        <m:t>𝟏</m:t>
                      </m:r>
                    </m:oMath>
                  </m:oMathPara>
                </a14:m>
                <a:endParaRPr lang="es-ES" altLang="es-ES" sz="2800" b="1" dirty="0">
                  <a:solidFill>
                    <a:srgbClr val="FF0000"/>
                  </a:solidFill>
                  <a:latin typeface="Arial Narrow" panose="020B0606020202030204" pitchFamily="34" charset="0"/>
                  <a:sym typeface="Arial Narrow" panose="020B0606020202030204" pitchFamily="34" charset="0"/>
                </a:endParaRPr>
              </a:p>
            </p:txBody>
          </p:sp>
        </mc:Choice>
        <mc:Fallback xmlns="">
          <p:sp>
            <p:nvSpPr>
              <p:cNvPr id="46" name="Rectangle 3">
                <a:extLst>
                  <a:ext uri="{FF2B5EF4-FFF2-40B4-BE49-F238E27FC236}">
                    <a16:creationId xmlns:a16="http://schemas.microsoft.com/office/drawing/2014/main" id="{5228FD95-F8F3-3021-D41B-30AE40A64A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5562" y="4368700"/>
                <a:ext cx="122921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F9D8D6-C564-DABD-FBBD-D558D6203B1F}"/>
                  </a:ext>
                </a:extLst>
              </p:cNvPr>
              <p:cNvSpPr txBox="1"/>
              <p:nvPr/>
            </p:nvSpPr>
            <p:spPr>
              <a:xfrm>
                <a:off x="8720255" y="5146010"/>
                <a:ext cx="1097673" cy="10023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s-E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s-ES" sz="32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F9D8D6-C564-DABD-FBBD-D558D6203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255" y="5146010"/>
                <a:ext cx="1097673" cy="100232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DFEDF6-1CBA-B509-5EE7-091CE1AD040F}"/>
                  </a:ext>
                </a:extLst>
              </p:cNvPr>
              <p:cNvSpPr txBox="1"/>
              <p:nvPr/>
            </p:nvSpPr>
            <p:spPr>
              <a:xfrm>
                <a:off x="9648497" y="3923270"/>
                <a:ext cx="2036520" cy="990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s-ES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s-ES" sz="280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s-E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80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s-ES" sz="28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DFEDF6-1CBA-B509-5EE7-091CE1AD0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497" y="3923270"/>
                <a:ext cx="2036520" cy="9903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82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5" grpId="0"/>
      <p:bldP spid="46" grpId="0"/>
      <p:bldP spid="53" grpId="0"/>
      <p:bldP spid="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D965C-0674-35E8-4A0B-CB477416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7F271B2-DB35-3EB5-1C41-AECCD5F8D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5404396D-F2BE-E4D1-70AE-47BAB945F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690F486-A50F-3325-F518-218F4D701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127B45A4-0A06-E7DF-64B8-248EEDE9E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1F36560-F10B-2EC7-2660-04EE4EDA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2FFD011B-201D-3E12-0E7C-87285BB1C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A87CBFF-E82A-102C-FF29-9F4B9CA2F6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0A06DF8-6C42-2C80-F071-528298AAB4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EF414175-1557-0B39-8A6B-DBC1903F04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Características de la radiación sincrotrón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D17B8-46D2-93D1-1464-946D137FC8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262545-2B56-B3CB-E4A9-34ADA8415859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A7E224-DE61-B2EF-7D3D-A0D7E646A116}"/>
                  </a:ext>
                </a:extLst>
              </p:cNvPr>
              <p:cNvSpPr txBox="1"/>
              <p:nvPr/>
            </p:nvSpPr>
            <p:spPr>
              <a:xfrm>
                <a:off x="457409" y="1367809"/>
                <a:ext cx="2154949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E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s-ES" sz="32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s-ES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A7E224-DE61-B2EF-7D3D-A0D7E646A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09" y="1367809"/>
                <a:ext cx="2154949" cy="9219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D82F42C0-F910-3F0F-C1E2-3D5F533D4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223" y="678324"/>
            <a:ext cx="6361649" cy="4803402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AAD88B20-3FC2-42FF-25E9-CB52C678CD6F}"/>
              </a:ext>
            </a:extLst>
          </p:cNvPr>
          <p:cNvSpPr/>
          <p:nvPr/>
        </p:nvSpPr>
        <p:spPr>
          <a:xfrm>
            <a:off x="3480418" y="1709994"/>
            <a:ext cx="875963" cy="509274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66DCA4-D511-949F-068B-56203A9B3E8E}"/>
                  </a:ext>
                </a:extLst>
              </p:cNvPr>
              <p:cNvSpPr txBox="1"/>
              <p:nvPr/>
            </p:nvSpPr>
            <p:spPr>
              <a:xfrm>
                <a:off x="9817164" y="3507995"/>
                <a:ext cx="1316963" cy="926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E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b>
                            <m:sSubPr>
                              <m:ctrlPr>
                                <a:rPr lang="es-E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32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s-ES" sz="32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3200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66DCA4-D511-949F-068B-56203A9B3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7164" y="3507995"/>
                <a:ext cx="1316963" cy="926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2E89336F-4B64-B3C7-4874-6AE35771E267}"/>
              </a:ext>
            </a:extLst>
          </p:cNvPr>
          <p:cNvSpPr/>
          <p:nvPr/>
        </p:nvSpPr>
        <p:spPr>
          <a:xfrm>
            <a:off x="6382373" y="2147630"/>
            <a:ext cx="252000" cy="252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6C9A1C-752B-3CAC-F417-75765C78C17B}"/>
                  </a:ext>
                </a:extLst>
              </p:cNvPr>
              <p:cNvSpPr txBox="1"/>
              <p:nvPr/>
            </p:nvSpPr>
            <p:spPr>
              <a:xfrm>
                <a:off x="7061508" y="2109644"/>
                <a:ext cx="13937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s-ES" sz="32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s-ES" sz="3200" i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6C9A1C-752B-3CAC-F417-75765C78C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1508" y="2109644"/>
                <a:ext cx="1393715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52C689-87D3-EB42-47FC-28D938614862}"/>
              </a:ext>
            </a:extLst>
          </p:cNvPr>
          <p:cNvCxnSpPr>
            <a:cxnSpLocks/>
          </p:cNvCxnSpPr>
          <p:nvPr/>
        </p:nvCxnSpPr>
        <p:spPr>
          <a:xfrm flipH="1" flipV="1">
            <a:off x="6508373" y="2436692"/>
            <a:ext cx="28016" cy="249869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09793EA-7E0C-0039-6CE1-94464AAF9A61}"/>
              </a:ext>
            </a:extLst>
          </p:cNvPr>
          <p:cNvSpPr txBox="1"/>
          <p:nvPr/>
        </p:nvSpPr>
        <p:spPr>
          <a:xfrm>
            <a:off x="6956512" y="1090446"/>
            <a:ext cx="4985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Aptos" panose="020B0004020202020204" pitchFamily="34" charset="0"/>
              </a:rPr>
              <a:t>Distribución espectral, forma universal de la radiación sincrotrón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38FBCB6-F0FA-2716-A27C-F03AAE4E214F}"/>
                  </a:ext>
                </a:extLst>
              </p:cNvPr>
              <p:cNvSpPr txBox="1"/>
              <p:nvPr/>
            </p:nvSpPr>
            <p:spPr>
              <a:xfrm>
                <a:off x="121518" y="4203287"/>
                <a:ext cx="498168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s-ES" sz="24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s-E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4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s-ES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ES" sz="2400" dirty="0">
                    <a:latin typeface="Aptos" panose="020B0004020202020204" pitchFamily="34" charset="0"/>
                  </a:rPr>
                  <a:t>, </a:t>
                </a:r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mayor </a:t>
                </a:r>
                <a:r>
                  <a:rPr lang="en-US" altLang="es-ES" sz="2400" dirty="0" err="1">
                    <a:latin typeface="Aptos" panose="020B0004020202020204" pitchFamily="34" charset="0"/>
                    <a:sym typeface="Arial Narrow" panose="020B0606020202030204" pitchFamily="34" charset="0"/>
                  </a:rPr>
                  <a:t>potencia</a:t>
                </a:r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 </a:t>
                </a:r>
                <a:r>
                  <a:rPr lang="en-US" altLang="es-ES" sz="2400" dirty="0" err="1">
                    <a:latin typeface="Aptos" panose="020B0004020202020204" pitchFamily="34" charset="0"/>
                    <a:sym typeface="Arial Narrow" panose="020B0606020202030204" pitchFamily="34" charset="0"/>
                  </a:rPr>
                  <a:t>emitida</a:t>
                </a:r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, con </a:t>
                </a:r>
                <a:r>
                  <a:rPr lang="en-US" altLang="es-ES" sz="2400" dirty="0" err="1">
                    <a:latin typeface="Aptos" panose="020B0004020202020204" pitchFamily="34" charset="0"/>
                    <a:sym typeface="Arial Narrow" panose="020B0606020202030204" pitchFamily="34" charset="0"/>
                  </a:rPr>
                  <a:t>máximo</a:t>
                </a:r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 </a:t>
                </a:r>
                <a:r>
                  <a:rPr lang="en-US" altLang="es-ES" sz="2400" dirty="0" err="1">
                    <a:latin typeface="Aptos" panose="020B0004020202020204" pitchFamily="34" charset="0"/>
                    <a:sym typeface="Arial Narrow" panose="020B0606020202030204" pitchFamily="34" charset="0"/>
                  </a:rPr>
                  <a:t>en</a:t>
                </a:r>
                <a:r>
                  <a:rPr lang="en-US" altLang="es-ES" sz="24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s-E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s-E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0,29</m:t>
                    </m:r>
                  </m:oMath>
                </a14:m>
                <a:endParaRPr lang="en-US" altLang="es-ES" sz="2400" i="1" dirty="0">
                  <a:latin typeface="Aptos" panose="020B0004020202020204" pitchFamily="34" charset="0"/>
                  <a:sym typeface="Arial Narrow" panose="020B0606020202030204" pitchFamily="34" charset="0"/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s-ES" sz="24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s-E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4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s-ES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ES" sz="2400" dirty="0">
                    <a:latin typeface="Aptos" panose="020B0004020202020204" pitchFamily="34" charset="0"/>
                  </a:rPr>
                  <a:t>, menor potencia emitida, decayendo rápidamente</a:t>
                </a: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38FBCB6-F0FA-2716-A27C-F03AAE4E2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18" y="4203287"/>
                <a:ext cx="4981680" cy="1569660"/>
              </a:xfrm>
              <a:prstGeom prst="rect">
                <a:avLst/>
              </a:prstGeom>
              <a:blipFill>
                <a:blip r:embed="rId8"/>
                <a:stretch>
                  <a:fillRect l="-1714" t="-3113" r="-1836" b="-817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2776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D98261-7758-26B5-4643-8AF01D920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E5337A93-5D4B-69AC-B07C-D535C93CD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2A08493C-4938-45EE-5955-E9E20486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1F960E7-8B1B-BD9B-36B6-8331B39CD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8D658D9A-A506-832F-B791-C14E992E6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E10E6B-54E2-0AC6-767F-4FC5610B8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32810C6A-CFAA-137A-38CB-D369804FD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E93C90D4-C859-F10B-3328-EE943BF9F4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DC05EE85-5E4F-DAB9-05DC-A227919CE4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Características de la radiación sincrotrón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023921-8103-E8D9-4099-60FF8E1FB0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6E8E10-702B-C755-4A9E-3A6C68A2E348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" name="Grupo 24">
            <a:extLst>
              <a:ext uri="{FF2B5EF4-FFF2-40B4-BE49-F238E27FC236}">
                <a16:creationId xmlns:a16="http://schemas.microsoft.com/office/drawing/2014/main" id="{A4D25843-2E92-E9D6-C733-CD9940A1740A}"/>
              </a:ext>
            </a:extLst>
          </p:cNvPr>
          <p:cNvGrpSpPr/>
          <p:nvPr/>
        </p:nvGrpSpPr>
        <p:grpSpPr>
          <a:xfrm>
            <a:off x="8516308" y="609084"/>
            <a:ext cx="3010595" cy="2752679"/>
            <a:chOff x="6511743" y="2922687"/>
            <a:chExt cx="3539494" cy="3595007"/>
          </a:xfrm>
        </p:grpSpPr>
        <p:pic>
          <p:nvPicPr>
            <p:cNvPr id="11" name="Imagen 19">
              <a:extLst>
                <a:ext uri="{FF2B5EF4-FFF2-40B4-BE49-F238E27FC236}">
                  <a16:creationId xmlns:a16="http://schemas.microsoft.com/office/drawing/2014/main" id="{FFEAC502-4291-161F-61FF-951A5E0AF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895"/>
            <a:stretch/>
          </p:blipFill>
          <p:spPr>
            <a:xfrm>
              <a:off x="6511743" y="2922687"/>
              <a:ext cx="3539494" cy="3595007"/>
            </a:xfrm>
            <a:prstGeom prst="rect">
              <a:avLst/>
            </a:prstGeom>
          </p:spPr>
        </p:pic>
        <p:sp>
          <p:nvSpPr>
            <p:cNvPr id="12" name="Rectángulo 23">
              <a:extLst>
                <a:ext uri="{FF2B5EF4-FFF2-40B4-BE49-F238E27FC236}">
                  <a16:creationId xmlns:a16="http://schemas.microsoft.com/office/drawing/2014/main" id="{7DBF4E3D-C99A-85C1-762F-417A6AEB1657}"/>
                </a:ext>
              </a:extLst>
            </p:cNvPr>
            <p:cNvSpPr/>
            <p:nvPr/>
          </p:nvSpPr>
          <p:spPr>
            <a:xfrm>
              <a:off x="8752114" y="5713801"/>
              <a:ext cx="661789" cy="3495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21580D-0D7E-D9E8-859A-DB443AF6734C}"/>
                  </a:ext>
                </a:extLst>
              </p:cNvPr>
              <p:cNvSpPr txBox="1"/>
              <p:nvPr/>
            </p:nvSpPr>
            <p:spPr>
              <a:xfrm>
                <a:off x="8661252" y="970520"/>
                <a:ext cx="136035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𝜷</m:t>
                    </m:r>
                    <m:r>
                      <a:rPr lang="es-E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≈1</m:t>
                    </m:r>
                  </m:oMath>
                </a14:m>
                <a:r>
                  <a:rPr lang="en-US" altLang="es-ES" sz="2800" dirty="0">
                    <a:latin typeface="Aptos" panose="020B0004020202020204" pitchFamily="34" charset="0"/>
                    <a:sym typeface="Arial Narrow" panose="020B0606020202030204" pitchFamily="34" charset="0"/>
                  </a:rPr>
                  <a:t> </a:t>
                </a:r>
                <a:endParaRPr lang="es-E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21580D-0D7E-D9E8-859A-DB443AF67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252" y="970520"/>
                <a:ext cx="136035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n 6">
            <a:extLst>
              <a:ext uri="{FF2B5EF4-FFF2-40B4-BE49-F238E27FC236}">
                <a16:creationId xmlns:a16="http://schemas.microsoft.com/office/drawing/2014/main" id="{4B64280E-4B6B-CDA8-1A7D-7D8708765B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27"/>
          <a:stretch>
            <a:fillRect/>
          </a:stretch>
        </p:blipFill>
        <p:spPr>
          <a:xfrm>
            <a:off x="5622886" y="3502929"/>
            <a:ext cx="6474303" cy="28475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6F220C-75A8-5333-935C-7AD7B066C1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ED31A21-2866-EA66-67A7-410F463B9094}"/>
              </a:ext>
            </a:extLst>
          </p:cNvPr>
          <p:cNvSpPr txBox="1"/>
          <p:nvPr/>
        </p:nvSpPr>
        <p:spPr>
          <a:xfrm>
            <a:off x="121518" y="850299"/>
            <a:ext cx="61014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Haz muy direccional, muy </a:t>
            </a:r>
            <a:r>
              <a:rPr lang="es-ES" sz="2400" b="1" dirty="0">
                <a:latin typeface="Aptos" panose="020B0004020202020204" pitchFamily="34" charset="0"/>
              </a:rPr>
              <a:t>colimado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Tiene un </a:t>
            </a:r>
            <a:r>
              <a:rPr lang="es-ES" sz="2400" b="1" dirty="0">
                <a:latin typeface="Aptos" panose="020B0004020202020204" pitchFamily="34" charset="0"/>
              </a:rPr>
              <a:t>espectro continuo</a:t>
            </a:r>
            <a:endParaRPr lang="es-ES" sz="2400" dirty="0">
              <a:latin typeface="Aptos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4C365E-EA32-E65C-505E-14C5DF9A4C56}"/>
                  </a:ext>
                </a:extLst>
              </p:cNvPr>
              <p:cNvSpPr txBox="1"/>
              <p:nvPr/>
            </p:nvSpPr>
            <p:spPr>
              <a:xfrm>
                <a:off x="5650657" y="1801378"/>
                <a:ext cx="3010595" cy="9588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s-E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d>
                        <m:dPr>
                          <m:ctrlPr>
                            <a:rPr lang="es-E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s-E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s-E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sub>
                      </m:sSub>
                      <m:d>
                        <m:dPr>
                          <m:ctrlPr>
                            <a:rPr lang="es-E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s-E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̇"/>
                              <m:ctrlPr>
                                <a:rPr lang="es-E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</m:e>
                          </m:acc>
                        </m:e>
                      </m:d>
                      <m:r>
                        <a:rPr lang="es-E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0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𝐜𝐚𝐦𝐩𝐨</m:t>
                      </m:r>
                      <m:r>
                        <a:rPr lang="es-ES" sz="20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0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𝐝𝐞</m:t>
                      </m:r>
                      <m:r>
                        <a:rPr lang="es-ES" sz="20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0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𝐯𝐞𝐥𝐨𝐜𝐢𝐝𝐚𝐝</m:t>
                      </m:r>
                      <m:r>
                        <a:rPr lang="es-E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𝐜𝐚𝐦𝐩𝐨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𝐝𝐞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𝐚𝐜𝐞𝐥𝐞𝐫𝐚𝐜𝐢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ó</m:t>
                      </m:r>
                      <m:r>
                        <a:rPr lang="es-E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</m:oMath>
                  </m:oMathPara>
                </a14:m>
                <a:endParaRPr lang="es-ES" sz="2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4C365E-EA32-E65C-505E-14C5DF9A4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657" y="1801378"/>
                <a:ext cx="3010595" cy="958852"/>
              </a:xfrm>
              <a:prstGeom prst="rect">
                <a:avLst/>
              </a:prstGeom>
              <a:blipFill>
                <a:blip r:embed="rId7"/>
                <a:stretch>
                  <a:fillRect t="-3822" r="-202" b="-828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2909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AFB0C5-0845-A284-F2CA-6ECA72108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8E0378E-3EBB-921A-E644-4A6E95359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83D4AE55-0FAC-C68F-54E0-A48832EBB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39E44D6-D7FA-59F6-47D0-02E4802EE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72F26EF-2EDB-2B9C-3BF1-527A9E38FB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3C7ACE-5577-162B-1E76-5C05C984F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E960F541-3732-DE0B-C32E-E950B2A8B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3A348D07-5C3E-DA95-E74E-E77DA5DA2C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3EC85B59-9FB4-6F52-73C7-4B7DA4E6B7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Características de la radiación sincrotrón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A9CE9-EEE0-5CD0-2E30-9888D9119B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42D1BA-A038-97D4-EB21-8BE743F554B1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B98BC-BB93-250E-F636-1349E3289D81}"/>
              </a:ext>
            </a:extLst>
          </p:cNvPr>
          <p:cNvSpPr txBox="1"/>
          <p:nvPr/>
        </p:nvSpPr>
        <p:spPr>
          <a:xfrm>
            <a:off x="121518" y="850299"/>
            <a:ext cx="6101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Haz muy direccional, muy </a:t>
            </a:r>
            <a:r>
              <a:rPr lang="es-ES" sz="2400" b="1" dirty="0">
                <a:latin typeface="Aptos" panose="020B0004020202020204" pitchFamily="34" charset="0"/>
              </a:rPr>
              <a:t>colimado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Tiene un </a:t>
            </a:r>
            <a:r>
              <a:rPr lang="es-ES" sz="2400" b="1" dirty="0">
                <a:latin typeface="Aptos" panose="020B0004020202020204" pitchFamily="34" charset="0"/>
              </a:rPr>
              <a:t>espectro continuo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b="1" dirty="0">
                <a:latin typeface="Aptos" panose="020B0004020202020204" pitchFamily="34" charset="0"/>
              </a:rPr>
              <a:t>Alto brillo</a:t>
            </a:r>
            <a:endParaRPr lang="es-ES" sz="2400" dirty="0">
              <a:latin typeface="Aptos" panose="020B0004020202020204" pitchFamily="34" charset="0"/>
            </a:endParaRPr>
          </a:p>
        </p:txBody>
      </p:sp>
      <p:grpSp>
        <p:nvGrpSpPr>
          <p:cNvPr id="9" name="Grupo 30">
            <a:extLst>
              <a:ext uri="{FF2B5EF4-FFF2-40B4-BE49-F238E27FC236}">
                <a16:creationId xmlns:a16="http://schemas.microsoft.com/office/drawing/2014/main" id="{322024CC-3084-32E4-3633-B16ABCE325BB}"/>
              </a:ext>
            </a:extLst>
          </p:cNvPr>
          <p:cNvGrpSpPr/>
          <p:nvPr/>
        </p:nvGrpSpPr>
        <p:grpSpPr>
          <a:xfrm>
            <a:off x="1540372" y="4018113"/>
            <a:ext cx="4358118" cy="2271448"/>
            <a:chOff x="3849075" y="2760133"/>
            <a:chExt cx="3564004" cy="1716358"/>
          </a:xfrm>
        </p:grpSpPr>
        <p:pic>
          <p:nvPicPr>
            <p:cNvPr id="14" name="Imagen 33">
              <a:extLst>
                <a:ext uri="{FF2B5EF4-FFF2-40B4-BE49-F238E27FC236}">
                  <a16:creationId xmlns:a16="http://schemas.microsoft.com/office/drawing/2014/main" id="{BD7F6864-A368-650D-A8FB-EDB9D0412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9966" y="2816341"/>
              <a:ext cx="3313113" cy="1660150"/>
            </a:xfrm>
            <a:prstGeom prst="rect">
              <a:avLst/>
            </a:prstGeom>
          </p:spPr>
        </p:pic>
        <p:sp>
          <p:nvSpPr>
            <p:cNvPr id="15" name="Rectángulo 36">
              <a:extLst>
                <a:ext uri="{FF2B5EF4-FFF2-40B4-BE49-F238E27FC236}">
                  <a16:creationId xmlns:a16="http://schemas.microsoft.com/office/drawing/2014/main" id="{057DCF35-5512-AB6D-6040-A2C06AEE6288}"/>
                </a:ext>
              </a:extLst>
            </p:cNvPr>
            <p:cNvSpPr/>
            <p:nvPr/>
          </p:nvSpPr>
          <p:spPr>
            <a:xfrm>
              <a:off x="3849076" y="2760133"/>
              <a:ext cx="1569591" cy="4308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7" name="Rectángulo 39">
              <a:extLst>
                <a:ext uri="{FF2B5EF4-FFF2-40B4-BE49-F238E27FC236}">
                  <a16:creationId xmlns:a16="http://schemas.microsoft.com/office/drawing/2014/main" id="{752D8C41-71D5-00F8-8041-DDDCBA3678A0}"/>
                </a:ext>
              </a:extLst>
            </p:cNvPr>
            <p:cNvSpPr/>
            <p:nvPr/>
          </p:nvSpPr>
          <p:spPr>
            <a:xfrm>
              <a:off x="3849075" y="3039954"/>
              <a:ext cx="875505" cy="7780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2">
                <a:extLst>
                  <a:ext uri="{FF2B5EF4-FFF2-40B4-BE49-F238E27FC236}">
                    <a16:creationId xmlns:a16="http://schemas.microsoft.com/office/drawing/2014/main" id="{65F0CEFC-8C12-A3B8-56BB-33F19C21F69A}"/>
                  </a:ext>
                </a:extLst>
              </p:cNvPr>
              <p:cNvSpPr txBox="1"/>
              <p:nvPr/>
            </p:nvSpPr>
            <p:spPr>
              <a:xfrm>
                <a:off x="274334" y="2300936"/>
                <a:ext cx="6370718" cy="18825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𝑏𝑟𝑖𝑙𝑙𝑜</m:t>
                      </m:r>
                      <m:r>
                        <a:rPr lang="es-ES" sz="2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º 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𝑓𝑜𝑡𝑜𝑛𝑒𝑠</m:t>
                          </m:r>
                        </m:num>
                        <m:den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(∆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)(∆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)(∆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 panose="02040503050406030204" pitchFamily="18" charset="0"/>
                            </a:rPr>
                            <m:t>λ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 panose="02040503050406030204" pitchFamily="18" charset="0"/>
                            </a:rPr>
                            <m:t>λ</m:t>
                          </m:r>
                          <m:r>
                            <a:rPr lang="es-ES" sz="280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s-E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ES" sz="2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fotones</m:t>
                          </m:r>
                          <m: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num>
                        <m:den>
                          <m: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m:rPr>
                              <m:sty m:val="p"/>
                            </m:rP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rea</m:t>
                          </m:r>
                          <m: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m:rPr>
                              <m:sty m:val="p"/>
                            </m:rP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ngulo</m:t>
                          </m:r>
                          <m: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ó</m:t>
                          </m:r>
                          <m:r>
                            <m:rPr>
                              <m:sty m:val="p"/>
                            </m:rPr>
                            <a:rPr lang="es-E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m:rPr>
                              <m:sty m:val="p"/>
                            </m:rPr>
                            <a:rPr lang="es-E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ido</m:t>
                          </m:r>
                          <m:r>
                            <a:rPr lang="es-E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ancho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de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banda</m:t>
                          </m:r>
                        </m:den>
                      </m:f>
                    </m:oMath>
                  </m:oMathPara>
                </a14:m>
                <a:endParaRPr lang="es-ES" sz="2800" dirty="0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19" name="CuadroTexto 12">
                <a:extLst>
                  <a:ext uri="{FF2B5EF4-FFF2-40B4-BE49-F238E27FC236}">
                    <a16:creationId xmlns:a16="http://schemas.microsoft.com/office/drawing/2014/main" id="{65F0CEFC-8C12-A3B8-56BB-33F19C21F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34" y="2300936"/>
                <a:ext cx="6370718" cy="18825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Imagen 49">
            <a:extLst>
              <a:ext uri="{FF2B5EF4-FFF2-40B4-BE49-F238E27FC236}">
                <a16:creationId xmlns:a16="http://schemas.microsoft.com/office/drawing/2014/main" id="{5FB74B85-1EDD-8896-BAC8-376F0FE12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026" y="778432"/>
            <a:ext cx="4906273" cy="55783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442A2D-B88B-E2E7-6635-28F6C87214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93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A89068-0BA7-3723-775D-3A6C7239F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776D1246-6160-A626-98B3-4F99EE542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6F11CB2F-BE6B-70CC-0898-AF463570C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E09982-F17F-3E7B-CC3A-5E673D9A6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B2609D60-FD85-32BF-71E5-5390A18CB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FB9CC64-4C98-1860-BC0E-C35EAB928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A577EF2E-222D-71BA-D001-546C10658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Rectangle 22">
            <a:extLst>
              <a:ext uri="{FF2B5EF4-FFF2-40B4-BE49-F238E27FC236}">
                <a16:creationId xmlns:a16="http://schemas.microsoft.com/office/drawing/2014/main" id="{CCC80489-5E0E-B13D-696E-2B82B82A38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Características de la radiación sincrotrón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76565A-9B1F-376A-AECD-F3BD095E21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42C77D-C748-B207-6DB6-F16960386D97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0E0C6C-F2C7-4F17-65FE-2F28BADD0CD3}"/>
              </a:ext>
            </a:extLst>
          </p:cNvPr>
          <p:cNvSpPr txBox="1"/>
          <p:nvPr/>
        </p:nvSpPr>
        <p:spPr>
          <a:xfrm>
            <a:off x="121518" y="850299"/>
            <a:ext cx="61014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Haz muy direccional, muy </a:t>
            </a:r>
            <a:r>
              <a:rPr lang="es-ES" sz="2400" b="1" dirty="0">
                <a:latin typeface="Aptos" panose="020B0004020202020204" pitchFamily="34" charset="0"/>
              </a:rPr>
              <a:t>colimado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Tiene un </a:t>
            </a:r>
            <a:r>
              <a:rPr lang="es-ES" sz="2400" b="1" dirty="0">
                <a:latin typeface="Aptos" panose="020B0004020202020204" pitchFamily="34" charset="0"/>
              </a:rPr>
              <a:t>espectro continuo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b="1" dirty="0">
                <a:latin typeface="Aptos" panose="020B0004020202020204" pitchFamily="34" charset="0"/>
              </a:rPr>
              <a:t>Alto brillo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Emisión en </a:t>
            </a:r>
            <a:r>
              <a:rPr lang="es-ES" sz="2400" b="1" dirty="0">
                <a:latin typeface="Aptos" panose="020B0004020202020204" pitchFamily="34" charset="0"/>
              </a:rPr>
              <a:t>forma de pulsos coherentes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Tamaño de haz en torno a las </a:t>
            </a:r>
            <a:r>
              <a:rPr lang="es-ES" sz="2400" b="1" dirty="0">
                <a:latin typeface="Aptos" panose="020B0004020202020204" pitchFamily="34" charset="0"/>
              </a:rPr>
              <a:t>micras, </a:t>
            </a:r>
            <a:r>
              <a:rPr lang="es-ES" sz="2400" dirty="0">
                <a:latin typeface="Aptos" panose="020B0004020202020204" pitchFamily="34" charset="0"/>
              </a:rPr>
              <a:t>relacionado con la </a:t>
            </a:r>
            <a:r>
              <a:rPr lang="es-ES" sz="2400" b="1" dirty="0">
                <a:latin typeface="Aptos" panose="020B0004020202020204" pitchFamily="34" charset="0"/>
              </a:rPr>
              <a:t>emitancia.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400" dirty="0">
              <a:latin typeface="Aptos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1965E-DC81-CAF5-3DEC-2B4AD6F19B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E8A22F-5065-798F-39BB-DE784F54A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000" y="1346240"/>
            <a:ext cx="5290197" cy="2195252"/>
          </a:xfrm>
          <a:prstGeom prst="rect">
            <a:avLst/>
          </a:prstGeom>
        </p:spPr>
      </p:pic>
      <p:pic>
        <p:nvPicPr>
          <p:cNvPr id="11" name="Picture 2" descr="Research - Accelerator Technologies - CSR - terahertz radiation">
            <a:extLst>
              <a:ext uri="{FF2B5EF4-FFF2-40B4-BE49-F238E27FC236}">
                <a16:creationId xmlns:a16="http://schemas.microsoft.com/office/drawing/2014/main" id="{3FFBBD4E-1B9E-9FAD-ABEC-A1974E1F4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755" y="3908537"/>
            <a:ext cx="3428294" cy="206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A877E-862F-ACA5-7A6B-BF0BC75315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590" y="3342477"/>
            <a:ext cx="4551472" cy="337344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46F4C09-CB2D-4B49-883D-B0D9EAD04E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</p:spTree>
    <p:extLst>
      <p:ext uri="{BB962C8B-B14F-4D97-AF65-F5344CB8AC3E}">
        <p14:creationId xmlns:p14="http://schemas.microsoft.com/office/powerpoint/2010/main" val="3838016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E6D3E-95ED-BEE9-6CBF-1A6B7FC14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7C5FF48A-F2E0-CFE7-4387-D974C82CB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32712AE3-8B5B-F76D-1334-4CAE1979D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17A2B6D-575A-A53C-6D53-807B683E2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61A6F20B-3466-70EE-88C2-A7F2904BF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D4E96E-A7FC-B9B3-5C64-92736E281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CCF63849-F0F4-B16E-2567-DA36895DC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D3F40E-5FDE-0361-65AB-4DD1E35247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E016C4CF-D4CD-0B2F-A073-473A0C14B6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16687-5359-BDB8-0180-519D80DC71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D6139F-A3ED-EAB7-6E69-2CCB4352B75D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2">
            <a:extLst>
              <a:ext uri="{FF2B5EF4-FFF2-40B4-BE49-F238E27FC236}">
                <a16:creationId xmlns:a16="http://schemas.microsoft.com/office/drawing/2014/main" id="{40C03FBB-4A2A-AFE8-8A50-8233CD865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68" y="1539971"/>
            <a:ext cx="5336425" cy="415247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1A8F4A-7351-F90D-2963-54B331CA8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18" y="879602"/>
            <a:ext cx="645831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just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1)  </a:t>
            </a:r>
            <a:r>
              <a:rPr lang="es-ES" altLang="es-ES" sz="2400" dirty="0">
                <a:latin typeface="Aptos" panose="020B0004020202020204" pitchFamily="34" charset="0"/>
                <a:sym typeface="Arial Narrow" panose="020B0606020202030204" pitchFamily="34" charset="0"/>
              </a:rPr>
              <a:t>Acelerador lineal o </a:t>
            </a:r>
            <a:r>
              <a:rPr lang="es-ES" altLang="es-ES" sz="2400" dirty="0" err="1">
                <a:latin typeface="Aptos" panose="020B0004020202020204" pitchFamily="34" charset="0"/>
                <a:sym typeface="Arial Narrow" panose="020B0606020202030204" pitchFamily="34" charset="0"/>
              </a:rPr>
              <a:t>linac</a:t>
            </a:r>
            <a:endParaRPr lang="es-E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Los electrones son generados por efecto fotoeléctrico, empaquetados en grupos (</a:t>
            </a:r>
            <a:r>
              <a:rPr lang="es-ES" altLang="es-ES" sz="2400" dirty="0" err="1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bunches</a:t>
            </a: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) y acelerados hasta 0,2 </a:t>
            </a:r>
            <a:r>
              <a:rPr lang="es-ES" altLang="es-ES" sz="2400" dirty="0" err="1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GeV</a:t>
            </a: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 (200 millones de eV) mediante campos eléctricos.</a:t>
            </a:r>
            <a:endParaRPr lang="en-U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</p:txBody>
      </p:sp>
      <p:pic>
        <p:nvPicPr>
          <p:cNvPr id="14" name="Imagen 5">
            <a:extLst>
              <a:ext uri="{FF2B5EF4-FFF2-40B4-BE49-F238E27FC236}">
                <a16:creationId xmlns:a16="http://schemas.microsoft.com/office/drawing/2014/main" id="{C62C1597-B83E-7307-182C-5BF5B5061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168" y="3023706"/>
            <a:ext cx="2910198" cy="2123658"/>
          </a:xfrm>
          <a:prstGeom prst="rect">
            <a:avLst/>
          </a:prstGeom>
        </p:spPr>
      </p:pic>
      <p:pic>
        <p:nvPicPr>
          <p:cNvPr id="17" name="Imagen 7">
            <a:extLst>
              <a:ext uri="{FF2B5EF4-FFF2-40B4-BE49-F238E27FC236}">
                <a16:creationId xmlns:a16="http://schemas.microsoft.com/office/drawing/2014/main" id="{6C0426D9-1D20-7C30-D06D-F325FD536B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0697" y="3995179"/>
            <a:ext cx="2816530" cy="2466975"/>
          </a:xfrm>
          <a:prstGeom prst="rect">
            <a:avLst/>
          </a:prstGeom>
        </p:spPr>
      </p:pic>
      <p:pic>
        <p:nvPicPr>
          <p:cNvPr id="19" name="Imagen 9" descr="EBS-Dedicated Workshops in 2019 &amp; 2020">
            <a:extLst>
              <a:ext uri="{FF2B5EF4-FFF2-40B4-BE49-F238E27FC236}">
                <a16:creationId xmlns:a16="http://schemas.microsoft.com/office/drawing/2014/main" id="{331F2541-A862-B6D3-4CB5-66BCF005E8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F001DD-EA98-8492-305F-A29704FDD1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19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7DE1E9-1259-4054-417F-C8857D05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FF465625-350E-6842-5B91-7226A8EC4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387A1378-9C01-4AF3-B792-FD609E2BD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41395E9-706B-D99F-4014-4A17136AC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DBA068FE-B8DA-15FE-ACBD-23C9974A1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84C1F2C-A97D-0CCB-4CFE-3D8F56D9A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B9944351-122F-9636-4839-BB537B98E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9D7CC60-D87F-2ADD-9319-5C4953854E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3D699F1-C79F-677F-96A9-A351EB413F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69547FE1-6931-6A88-5DE1-43B1F63E7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ADA74-A8AE-35FC-220D-3E7DE8718C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958086-5C9D-350C-8854-9411C63A5FE0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2">
            <a:extLst>
              <a:ext uri="{FF2B5EF4-FFF2-40B4-BE49-F238E27FC236}">
                <a16:creationId xmlns:a16="http://schemas.microsoft.com/office/drawing/2014/main" id="{0A2C94B2-9C3E-E149-F398-36BFFF0EF8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68" y="1539971"/>
            <a:ext cx="5336425" cy="4152478"/>
          </a:xfrm>
          <a:prstGeom prst="rect">
            <a:avLst/>
          </a:prstGeom>
        </p:spPr>
      </p:pic>
      <p:pic>
        <p:nvPicPr>
          <p:cNvPr id="19" name="Imagen 9" descr="EBS-Dedicated Workshops in 2019 &amp; 2020">
            <a:extLst>
              <a:ext uri="{FF2B5EF4-FFF2-40B4-BE49-F238E27FC236}">
                <a16:creationId xmlns:a16="http://schemas.microsoft.com/office/drawing/2014/main" id="{CD12DA3F-9DAA-6B4F-E572-FF7C66EEB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4955531-6A63-EF53-9FB5-68C5D16E0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806" y="1273766"/>
            <a:ext cx="557539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2)   Anillo de aceleración (l = 300 m)</a:t>
            </a: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Los electrones son acelerados hasta 6 </a:t>
            </a:r>
            <a:r>
              <a:rPr lang="es-ES" altLang="es-ES" sz="2400" dirty="0" err="1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GeV</a:t>
            </a: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.</a:t>
            </a: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endParaRPr lang="es-E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endParaRPr lang="es-E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3) Anillo de almacenamiento (l = 844 m)</a:t>
            </a: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Los electrones viajan a lo largo del anillo, liberando la radiación sincrotrón hacia las líneas</a:t>
            </a:r>
            <a:r>
              <a:rPr lang="en-US" altLang="es-ES" sz="2400" dirty="0">
                <a:latin typeface="+mn-lt"/>
                <a:ea typeface="+mn-ea"/>
                <a:sym typeface="Arial Narrow" panose="020B0606020202030204" pitchFamily="34" charset="0"/>
              </a:rPr>
              <a:t>.</a:t>
            </a:r>
            <a:endParaRPr lang="es-E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69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86D22B-9E2D-9A6F-F004-25D71BBDD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7636F3F9-46B5-BE88-CD87-2D625F935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F8770D06-A3D2-0E3C-BFE4-3A44C1055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0E97179-BDC7-C25E-A703-C84116147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2D29E3B4-6779-F173-F21C-036978848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7FAA9A-A78E-64C9-4217-934BA0027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C63F23E1-D4EE-4FF8-B251-6B7BEE2AE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D8FB202-26AE-9F1A-62E8-03EEC48E5B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FACD439-2BD6-61AD-E956-8D363814528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9B3E9B0D-1A3A-AF39-9AFC-0D3EF6D327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4862D7-2225-1B5D-D83E-07E0E5E789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C5F5D2F-A38F-EB78-DFDA-2F07B1004E80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1">
            <a:extLst>
              <a:ext uri="{FF2B5EF4-FFF2-40B4-BE49-F238E27FC236}">
                <a16:creationId xmlns:a16="http://schemas.microsoft.com/office/drawing/2014/main" id="{E1FBFCBE-86CE-18A9-7871-F119CE52C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79" y="757174"/>
            <a:ext cx="4823305" cy="53727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3BE1A3-7164-4B51-E911-360BCD976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94" y="1994539"/>
            <a:ext cx="5643754" cy="364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99C443-39C8-6AB2-704A-EAC821BFE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6994" y="1017790"/>
            <a:ext cx="53139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Anillo de almacenamiento, </a:t>
            </a:r>
            <a:r>
              <a:rPr lang="es-ES" altLang="es-ES" sz="2400" b="1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parámetro característico de los sincrotrones.</a:t>
            </a:r>
          </a:p>
        </p:txBody>
      </p:sp>
    </p:spTree>
    <p:extLst>
      <p:ext uri="{BB962C8B-B14F-4D97-AF65-F5344CB8AC3E}">
        <p14:creationId xmlns:p14="http://schemas.microsoft.com/office/powerpoint/2010/main" val="3813414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4E264-FE85-84E6-BCCC-EDCF52D22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BF49DD3F-3302-0E70-14A9-716C74219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338285B5-D223-6428-B3A3-9684A4236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15988A-B28D-44EE-5C62-088B473B4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48A0AB56-5BAD-331B-97F0-79D06E1F62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9B2B41-01F2-45C9-0D9C-A9FFC100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2DED13CC-7190-7836-483E-175F22DF4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F7D8384-837C-3BC5-9E36-B25A549F69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05499A0-2C09-338B-77C6-4E8460FAAA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B35EFA04-A74B-DA7E-0DA1-8293EF42A3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DCE659-8B33-DFDD-D571-4BEB87E4FF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12477D-72B8-ACF7-5FAB-CEE5647A96BF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7">
            <a:extLst>
              <a:ext uri="{FF2B5EF4-FFF2-40B4-BE49-F238E27FC236}">
                <a16:creationId xmlns:a16="http://schemas.microsoft.com/office/drawing/2014/main" id="{C0A434D2-8F30-2A59-82B3-16C0BC81BE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521" b="50000"/>
          <a:stretch/>
        </p:blipFill>
        <p:spPr>
          <a:xfrm>
            <a:off x="8970585" y="2386329"/>
            <a:ext cx="2318562" cy="1816070"/>
          </a:xfrm>
          <a:prstGeom prst="rect">
            <a:avLst/>
          </a:prstGeom>
        </p:spPr>
      </p:pic>
      <p:pic>
        <p:nvPicPr>
          <p:cNvPr id="14" name="Imagen 9">
            <a:extLst>
              <a:ext uri="{FF2B5EF4-FFF2-40B4-BE49-F238E27FC236}">
                <a16:creationId xmlns:a16="http://schemas.microsoft.com/office/drawing/2014/main" id="{6A270E3D-BB73-A355-BCA3-555BB48550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67" t="51270" r="30687" b="581"/>
          <a:stretch/>
        </p:blipFill>
        <p:spPr>
          <a:xfrm>
            <a:off x="7574035" y="4515442"/>
            <a:ext cx="2191139" cy="1978166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9D5227E4-25DE-78E2-9E5F-5266975D0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534" y="1803671"/>
            <a:ext cx="23690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eaLnBrk="1" hangingPunct="1">
              <a:buClr>
                <a:schemeClr val="tx1"/>
              </a:buClr>
              <a:buSzPct val="6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Imanes curvados</a:t>
            </a:r>
            <a:endParaRPr lang="en-U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B4C44BB4-B382-5850-DC8F-E1C0CB173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9736" y="1842453"/>
            <a:ext cx="1986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eaLnBrk="1" hangingPunct="1">
              <a:buClr>
                <a:schemeClr val="tx1"/>
              </a:buClr>
              <a:buSzPct val="6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Cuadrupolos</a:t>
            </a:r>
            <a:endParaRPr lang="en-U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95D3229D-37EC-4AAF-2628-7E756EA40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373" y="4079823"/>
            <a:ext cx="16644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ctr" eaLnBrk="1" hangingPunct="1">
              <a:buClr>
                <a:schemeClr val="tx1"/>
              </a:buClr>
              <a:buSzPct val="6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Séxtuplos</a:t>
            </a:r>
            <a:endParaRPr lang="en-US" altLang="es-ES" sz="2400" dirty="0">
              <a:latin typeface="Aptos" panose="020B0004020202020204" pitchFamily="34" charset="0"/>
              <a:ea typeface="+mn-ea"/>
              <a:sym typeface="Arial Narrow" panose="020B0606020202030204" pitchFamily="34" charset="0"/>
            </a:endParaRPr>
          </a:p>
        </p:txBody>
      </p:sp>
      <p:pic>
        <p:nvPicPr>
          <p:cNvPr id="23" name="Imagen 13">
            <a:extLst>
              <a:ext uri="{FF2B5EF4-FFF2-40B4-BE49-F238E27FC236}">
                <a16:creationId xmlns:a16="http://schemas.microsoft.com/office/drawing/2014/main" id="{DE0371BF-8EDD-E30A-C794-937D68A0C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70" y="1556509"/>
            <a:ext cx="5336425" cy="4152478"/>
          </a:xfrm>
          <a:prstGeom prst="rect">
            <a:avLst/>
          </a:prstGeom>
        </p:spPr>
      </p:pic>
      <p:pic>
        <p:nvPicPr>
          <p:cNvPr id="25" name="Imagen 14">
            <a:extLst>
              <a:ext uri="{FF2B5EF4-FFF2-40B4-BE49-F238E27FC236}">
                <a16:creationId xmlns:a16="http://schemas.microsoft.com/office/drawing/2014/main" id="{1E0E5594-1604-4AFA-A40F-A4A3F0E405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806" b="50165"/>
          <a:stretch/>
        </p:blipFill>
        <p:spPr>
          <a:xfrm>
            <a:off x="6274907" y="2239059"/>
            <a:ext cx="2073119" cy="1799682"/>
          </a:xfrm>
          <a:prstGeom prst="rect">
            <a:avLst/>
          </a:prstGeom>
        </p:spPr>
      </p:pic>
      <p:pic>
        <p:nvPicPr>
          <p:cNvPr id="27" name="Imagen 16" descr="EBS-Dedicated Workshops in 2019 &amp; 2020">
            <a:extLst>
              <a:ext uri="{FF2B5EF4-FFF2-40B4-BE49-F238E27FC236}">
                <a16:creationId xmlns:a16="http://schemas.microsoft.com/office/drawing/2014/main" id="{3FF33521-E9FC-E315-1016-B3DD0FACD8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5BAE892-3F63-1663-5707-6A2F3DEFA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012" y="671945"/>
            <a:ext cx="66962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3.1) Para mantener a los electrones circulando en ambos anillos se disponen 3 sistemas magnéticos:</a:t>
            </a:r>
          </a:p>
        </p:txBody>
      </p:sp>
    </p:spTree>
    <p:extLst>
      <p:ext uri="{BB962C8B-B14F-4D97-AF65-F5344CB8AC3E}">
        <p14:creationId xmlns:p14="http://schemas.microsoft.com/office/powerpoint/2010/main" val="948395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F2091E-08D3-9B93-137C-675996165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B69AA88E-9288-C142-38A9-AE74AC026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E65FFA2-9358-DD2C-6B65-2315A0E25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23B634-C46C-E2ED-6686-97F3BF4055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FF19D9F4-DC33-80E3-5268-9A38D8711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789C064-666A-714B-5130-F7B561E15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9E54213E-F5F6-3862-F76B-98BB5CF80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Rectangle 22">
            <a:extLst>
              <a:ext uri="{FF2B5EF4-FFF2-40B4-BE49-F238E27FC236}">
                <a16:creationId xmlns:a16="http://schemas.microsoft.com/office/drawing/2014/main" id="{2C385F69-37F4-A2F5-DCA5-3C4F5F53663A}"/>
              </a:ext>
            </a:extLst>
          </p:cNvPr>
          <p:cNvSpPr/>
          <p:nvPr/>
        </p:nvSpPr>
        <p:spPr>
          <a:xfrm>
            <a:off x="93088" y="15899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Índice no... 3 preguntas clave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CC97D9-A4F1-E238-1AE5-950401BB1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36851"/>
            <a:ext cx="1097545" cy="83847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FC9F180-0C59-2A0C-A77F-A655B88F9DC1}"/>
              </a:ext>
            </a:extLst>
          </p:cNvPr>
          <p:cNvGrpSpPr/>
          <p:nvPr/>
        </p:nvGrpSpPr>
        <p:grpSpPr>
          <a:xfrm>
            <a:off x="7305040" y="571304"/>
            <a:ext cx="4211549" cy="3004369"/>
            <a:chOff x="6386940" y="687390"/>
            <a:chExt cx="5059321" cy="295922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20030B2-C6D9-D203-C514-32593CFC3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350"/>
            <a:stretch>
              <a:fillRect/>
            </a:stretch>
          </p:blipFill>
          <p:spPr>
            <a:xfrm>
              <a:off x="6386940" y="687390"/>
              <a:ext cx="5059321" cy="293510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DF5FBC7-2565-0D7D-5AE2-64DF7BF2BB88}"/>
                </a:ext>
              </a:extLst>
            </p:cNvPr>
            <p:cNvSpPr/>
            <p:nvPr/>
          </p:nvSpPr>
          <p:spPr>
            <a:xfrm rot="20262708">
              <a:off x="6458341" y="3067316"/>
              <a:ext cx="695334" cy="579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21F26C6-0B15-E72A-A176-D70D073B7B22}"/>
              </a:ext>
            </a:extLst>
          </p:cNvPr>
          <p:cNvGrpSpPr/>
          <p:nvPr/>
        </p:nvGrpSpPr>
        <p:grpSpPr>
          <a:xfrm>
            <a:off x="7305040" y="3707336"/>
            <a:ext cx="4535087" cy="2579360"/>
            <a:chOff x="5652982" y="4714611"/>
            <a:chExt cx="3859676" cy="203923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E609839-D13F-1B9D-42F9-C629B2A1E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63"/>
            <a:stretch>
              <a:fillRect/>
            </a:stretch>
          </p:blipFill>
          <p:spPr>
            <a:xfrm>
              <a:off x="5652982" y="4714611"/>
              <a:ext cx="3859676" cy="199136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6B01A4F-38F4-D07B-E0F7-FE32A3DAB982}"/>
                </a:ext>
              </a:extLst>
            </p:cNvPr>
            <p:cNvSpPr/>
            <p:nvPr/>
          </p:nvSpPr>
          <p:spPr>
            <a:xfrm>
              <a:off x="6766053" y="6181092"/>
              <a:ext cx="1483211" cy="5371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914255F-DF3A-8F8A-A882-93B021E86BA7}"/>
                </a:ext>
              </a:extLst>
            </p:cNvPr>
            <p:cNvSpPr/>
            <p:nvPr/>
          </p:nvSpPr>
          <p:spPr>
            <a:xfrm>
              <a:off x="7743407" y="6327821"/>
              <a:ext cx="1410426" cy="426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11BD4FD-6E1A-1B4A-ED23-3CAEFAA47A91}"/>
                </a:ext>
              </a:extLst>
            </p:cNvPr>
            <p:cNvSpPr/>
            <p:nvPr/>
          </p:nvSpPr>
          <p:spPr>
            <a:xfrm rot="869365">
              <a:off x="8151571" y="6264381"/>
              <a:ext cx="964301" cy="426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2" name="CuadroTexto 9">
            <a:extLst>
              <a:ext uri="{FF2B5EF4-FFF2-40B4-BE49-F238E27FC236}">
                <a16:creationId xmlns:a16="http://schemas.microsoft.com/office/drawing/2014/main" id="{0A88952E-4B57-74D4-3ED3-D73CEC48E830}"/>
              </a:ext>
            </a:extLst>
          </p:cNvPr>
          <p:cNvSpPr txBox="1"/>
          <p:nvPr/>
        </p:nvSpPr>
        <p:spPr>
          <a:xfrm>
            <a:off x="1321331" y="1953776"/>
            <a:ext cx="594758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2800" dirty="0">
                <a:latin typeface="Aptos" panose="020B0004020202020204" pitchFamily="34" charset="0"/>
              </a:rPr>
              <a:t>¿Qué es la radiación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A697C2-036A-77FC-236D-2F0E2088D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1106" y="6202847"/>
            <a:ext cx="1616083" cy="555018"/>
          </a:xfrm>
          <a:prstGeom prst="rect">
            <a:avLst/>
          </a:prstGeom>
        </p:spPr>
      </p:pic>
      <p:sp>
        <p:nvSpPr>
          <p:cNvPr id="12" name="CuadroTexto 9">
            <a:extLst>
              <a:ext uri="{FF2B5EF4-FFF2-40B4-BE49-F238E27FC236}">
                <a16:creationId xmlns:a16="http://schemas.microsoft.com/office/drawing/2014/main" id="{8DD2D7B5-87FC-2A95-5F69-E228A9D16595}"/>
              </a:ext>
            </a:extLst>
          </p:cNvPr>
          <p:cNvSpPr txBox="1"/>
          <p:nvPr/>
        </p:nvSpPr>
        <p:spPr>
          <a:xfrm>
            <a:off x="1321331" y="3008032"/>
            <a:ext cx="5516862" cy="9541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Aptos" panose="020B0004020202020204" pitchFamily="34" charset="0"/>
              </a:rPr>
              <a:t>¿Cómo se genera la radiación sincrotrón?</a:t>
            </a:r>
          </a:p>
        </p:txBody>
      </p:sp>
      <p:sp>
        <p:nvSpPr>
          <p:cNvPr id="14" name="CuadroTexto 9">
            <a:extLst>
              <a:ext uri="{FF2B5EF4-FFF2-40B4-BE49-F238E27FC236}">
                <a16:creationId xmlns:a16="http://schemas.microsoft.com/office/drawing/2014/main" id="{4895A67E-C17A-AE7B-FD8E-454D2C189ED0}"/>
              </a:ext>
            </a:extLst>
          </p:cNvPr>
          <p:cNvSpPr txBox="1"/>
          <p:nvPr/>
        </p:nvSpPr>
        <p:spPr>
          <a:xfrm>
            <a:off x="1321331" y="4230364"/>
            <a:ext cx="5433085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Aptos" panose="020B0004020202020204" pitchFamily="34" charset="0"/>
              </a:rPr>
              <a:t>¿Cuáles son los elementos principales de una línea de sincrotrón?</a:t>
            </a:r>
          </a:p>
        </p:txBody>
      </p:sp>
      <p:pic>
        <p:nvPicPr>
          <p:cNvPr id="17" name="Graphic 16" descr="Badge 1 with solid fill">
            <a:extLst>
              <a:ext uri="{FF2B5EF4-FFF2-40B4-BE49-F238E27FC236}">
                <a16:creationId xmlns:a16="http://schemas.microsoft.com/office/drawing/2014/main" id="{F6E192D6-A22A-4A38-3D54-9F16A090B1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211" y="1814388"/>
            <a:ext cx="914400" cy="914400"/>
          </a:xfrm>
          <a:prstGeom prst="rect">
            <a:avLst/>
          </a:prstGeom>
        </p:spPr>
      </p:pic>
      <p:pic>
        <p:nvPicPr>
          <p:cNvPr id="21" name="Graphic 20" descr="Badge with solid fill">
            <a:extLst>
              <a:ext uri="{FF2B5EF4-FFF2-40B4-BE49-F238E27FC236}">
                <a16:creationId xmlns:a16="http://schemas.microsoft.com/office/drawing/2014/main" id="{9EFDCF5C-A7FF-BC3D-9988-E8C25D3B2C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8211" y="2934786"/>
            <a:ext cx="914400" cy="914400"/>
          </a:xfrm>
          <a:prstGeom prst="rect">
            <a:avLst/>
          </a:prstGeom>
        </p:spPr>
      </p:pic>
      <p:pic>
        <p:nvPicPr>
          <p:cNvPr id="23" name="Graphic 22" descr="Badge 3 with solid fill">
            <a:extLst>
              <a:ext uri="{FF2B5EF4-FFF2-40B4-BE49-F238E27FC236}">
                <a16:creationId xmlns:a16="http://schemas.microsoft.com/office/drawing/2014/main" id="{9D3C37E6-4A32-954B-5A57-BA7DBBE6B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8211" y="4110403"/>
            <a:ext cx="914400" cy="914400"/>
          </a:xfrm>
          <a:prstGeom prst="rect">
            <a:avLst/>
          </a:prstGeom>
        </p:spPr>
      </p:pic>
      <p:sp>
        <p:nvSpPr>
          <p:cNvPr id="25" name="CuadroTexto 9">
            <a:extLst>
              <a:ext uri="{FF2B5EF4-FFF2-40B4-BE49-F238E27FC236}">
                <a16:creationId xmlns:a16="http://schemas.microsoft.com/office/drawing/2014/main" id="{85D90E65-BBC0-72DE-DC14-66EBB2CE02AF}"/>
              </a:ext>
            </a:extLst>
          </p:cNvPr>
          <p:cNvSpPr txBox="1"/>
          <p:nvPr/>
        </p:nvSpPr>
        <p:spPr>
          <a:xfrm>
            <a:off x="2752510" y="6421934"/>
            <a:ext cx="649285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</p:spTree>
    <p:extLst>
      <p:ext uri="{BB962C8B-B14F-4D97-AF65-F5344CB8AC3E}">
        <p14:creationId xmlns:p14="http://schemas.microsoft.com/office/powerpoint/2010/main" val="3126049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18FCF-233D-E66C-6FC4-02EFE0BE3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2F8E848E-93B9-78A7-B70F-98F879BB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0D4D1408-F630-C7FD-2563-18D2D7C01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E7E6E2A-DA2F-65F0-31FE-0261D0ED1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F86BE786-508D-EE96-3009-D81817A7CA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0319872-3A99-0D25-5ACA-46500E756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0666BC26-9126-49CD-6D55-F61BA7FC3B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C100204-D688-02DB-CE7D-E97B87B6B6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B2B1A31-FFD1-4CCC-B5F1-6C0B3C3784C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94F6F9CD-CD36-DFF5-CCF7-40FB26AE80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0C54A-342B-25D7-EC04-E7D42403E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EC4D8-9F84-6475-5F5E-A3DAF945AD41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05F3105-AFE1-B8F1-DCE3-73B839A3C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4269" y="671945"/>
            <a:ext cx="571025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3.2) A modo de reponer la energía pérdida durante la emisión de la radiación, en necesario disponer de cavidades de radio frecuencia a lo largo del anillo de almacenamiento</a:t>
            </a:r>
          </a:p>
        </p:txBody>
      </p:sp>
      <p:pic>
        <p:nvPicPr>
          <p:cNvPr id="11" name="Imagen 13">
            <a:extLst>
              <a:ext uri="{FF2B5EF4-FFF2-40B4-BE49-F238E27FC236}">
                <a16:creationId xmlns:a16="http://schemas.microsoft.com/office/drawing/2014/main" id="{BF362468-0F03-A3E2-3CAC-68D484A8F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41" y="1609793"/>
            <a:ext cx="5336425" cy="4152478"/>
          </a:xfrm>
          <a:prstGeom prst="rect">
            <a:avLst/>
          </a:prstGeom>
        </p:spPr>
      </p:pic>
      <p:pic>
        <p:nvPicPr>
          <p:cNvPr id="13" name="Imagen 1">
            <a:extLst>
              <a:ext uri="{FF2B5EF4-FFF2-40B4-BE49-F238E27FC236}">
                <a16:creationId xmlns:a16="http://schemas.microsoft.com/office/drawing/2014/main" id="{9D6AC95B-6377-09FA-A425-67928C143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018" y="2917983"/>
            <a:ext cx="5075558" cy="2914104"/>
          </a:xfrm>
          <a:prstGeom prst="rect">
            <a:avLst/>
          </a:prstGeom>
        </p:spPr>
      </p:pic>
      <p:pic>
        <p:nvPicPr>
          <p:cNvPr id="18" name="Imagen 16" descr="EBS-Dedicated Workshops in 2019 &amp; 2020">
            <a:extLst>
              <a:ext uri="{FF2B5EF4-FFF2-40B4-BE49-F238E27FC236}">
                <a16:creationId xmlns:a16="http://schemas.microsoft.com/office/drawing/2014/main" id="{BCABCF2D-16DE-0D78-4996-3277F24F8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00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5F1F7-0F94-785D-1A34-0D2333BAB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279EF13-FE5B-F700-07B6-D855AD94D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57E99A7E-A8E7-0056-7D3C-675E9A206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F297CD9-6AD9-F56F-72D9-0B794C40C2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F0E88AD5-E215-6886-A48E-6C8F59B00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5B1877-C9CE-1886-FA4B-7B925D389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D55C30F2-006D-8F29-CB48-8EDD8C66C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D0CA456-E176-2DD2-B609-C318BE19DA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6360F62-FC8F-8160-2918-1679EC7082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2F837313-AF8B-F8E9-D654-CC663743B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AFA99-ADD9-3172-1E82-BFC3624F07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6AFA8C-9D2D-8867-FDC6-7185BEF6306E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11147FB-88A3-9055-F5CD-6F844F121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434" y="877481"/>
            <a:ext cx="53139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algn="just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4)   Sistemas de inserción magnéticos </a:t>
            </a:r>
          </a:p>
          <a:p>
            <a:pPr marL="0" lvl="1" algn="just" eaLnBrk="1" hangingPunct="1">
              <a:buClr>
                <a:schemeClr val="tx1"/>
              </a:buClr>
              <a:buSzPct val="100000"/>
            </a:pPr>
            <a:endParaRPr lang="en-US" altLang="es-ES" sz="2400" dirty="0">
              <a:latin typeface="+mn-lt"/>
              <a:sym typeface="Arial Narrow" panose="020B0606020202030204" pitchFamily="34" charset="0"/>
            </a:endParaRPr>
          </a:p>
        </p:txBody>
      </p:sp>
      <p:pic>
        <p:nvPicPr>
          <p:cNvPr id="9" name="Imagen 2">
            <a:extLst>
              <a:ext uri="{FF2B5EF4-FFF2-40B4-BE49-F238E27FC236}">
                <a16:creationId xmlns:a16="http://schemas.microsoft.com/office/drawing/2014/main" id="{4DDDC803-2D04-14FA-1847-2D1CC4348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957" y="1300185"/>
            <a:ext cx="8740616" cy="5063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34A657-E032-989E-AC88-262F8D32BC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0000" r="63730" b="3140"/>
          <a:stretch>
            <a:fillRect/>
          </a:stretch>
        </p:blipFill>
        <p:spPr>
          <a:xfrm>
            <a:off x="1513896" y="1172758"/>
            <a:ext cx="4472671" cy="18389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A0AD00-6BFF-C4D2-A875-E46097636A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850" t="50925" b="11029"/>
          <a:stretch>
            <a:fillRect/>
          </a:stretch>
        </p:blipFill>
        <p:spPr>
          <a:xfrm>
            <a:off x="1332956" y="2997609"/>
            <a:ext cx="5182143" cy="17495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8843F68-33F4-F6CF-0791-196F64608A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831" t="56890" r="31373" b="9409"/>
          <a:stretch>
            <a:fillRect/>
          </a:stretch>
        </p:blipFill>
        <p:spPr>
          <a:xfrm>
            <a:off x="1296828" y="4870088"/>
            <a:ext cx="5307171" cy="12603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B5F152A-FCE8-6339-9B30-B9AA67975941}"/>
              </a:ext>
            </a:extLst>
          </p:cNvPr>
          <p:cNvSpPr/>
          <p:nvPr/>
        </p:nvSpPr>
        <p:spPr>
          <a:xfrm>
            <a:off x="1513896" y="1300185"/>
            <a:ext cx="497721" cy="554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CEC25E-D834-8E3B-6916-BEF2DB11B541}"/>
              </a:ext>
            </a:extLst>
          </p:cNvPr>
          <p:cNvSpPr/>
          <p:nvPr/>
        </p:nvSpPr>
        <p:spPr>
          <a:xfrm>
            <a:off x="1689223" y="3170828"/>
            <a:ext cx="497721" cy="554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F8A1EC-D5A6-E94D-E09F-75497FBE4A05}"/>
              </a:ext>
            </a:extLst>
          </p:cNvPr>
          <p:cNvSpPr/>
          <p:nvPr/>
        </p:nvSpPr>
        <p:spPr>
          <a:xfrm>
            <a:off x="1762756" y="4737306"/>
            <a:ext cx="497721" cy="554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48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99B1AD-90BC-BFE6-7C28-27E074871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7A8CDB99-B2A9-C9A2-67A0-A8F8E1085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2C8AD204-CCF3-F19B-4795-C3C31C3D7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9F1A9-3675-6E04-3035-1EE3AC883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923BFC14-9911-FD1A-E9C8-310FE4169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C85BD0E-B5A9-1AC1-55D5-17597B351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386B0AD2-B110-975F-6943-E9537B76F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5695DA9-6FF1-C377-3157-A68E6C2A4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1D6E3A1-509B-8E1D-75B5-E708FA9FEC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33DCA49E-5593-B905-110E-FC464095F8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¿Cómo funciona un sincrotrón?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2788C-2D08-96C4-6F8A-EDD11BF710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57EBBF-2088-6A31-C550-19880DE2C363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1">
            <a:extLst>
              <a:ext uri="{FF2B5EF4-FFF2-40B4-BE49-F238E27FC236}">
                <a16:creationId xmlns:a16="http://schemas.microsoft.com/office/drawing/2014/main" id="{E70C44EF-63E1-0E1B-1B37-A9028521A5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220" r="5912"/>
          <a:stretch/>
        </p:blipFill>
        <p:spPr>
          <a:xfrm>
            <a:off x="2028677" y="958628"/>
            <a:ext cx="7459867" cy="53289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88B846-FF6C-4C72-EE5B-74E379DB2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0293" y="5311892"/>
            <a:ext cx="43168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lvl="1" eaLnBrk="1" hangingPunct="1">
              <a:buClr>
                <a:schemeClr val="tx1"/>
              </a:buClr>
              <a:buSzPct val="100000"/>
            </a:pPr>
            <a:r>
              <a:rPr lang="es-ES" altLang="es-ES" sz="2400" dirty="0">
                <a:latin typeface="Aptos" panose="020B0004020202020204" pitchFamily="34" charset="0"/>
                <a:ea typeface="+mn-ea"/>
                <a:sym typeface="Arial Narrow" panose="020B0606020202030204" pitchFamily="34" charset="0"/>
              </a:rPr>
              <a:t>5)   Cabinas óptica, experimental y de control</a:t>
            </a:r>
          </a:p>
        </p:txBody>
      </p:sp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5E43D08A-CDB2-BA87-5747-C6E5D58D1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97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D2B844-DBD1-812A-A1F8-395F90690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1C325C1-482E-765D-32AB-2B64CC7DB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EE345424-49A3-11BE-FD9A-CC142A47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DAF26F-F757-44AA-6CCE-8A1E5E7FA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2D5908FD-1479-277E-2B26-A7BA61E5C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8A48188-0BF1-ACEE-438A-D29B1C7D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7389072D-A74C-22A5-80D4-0E355029E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FAA4961-E661-553C-E662-A055553D3A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3422AFC-9EB6-CA5B-60A5-274CC9BE5B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7CEDCAE5-EEF5-7815-78B2-E9A2A2930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091C4B-BA17-5948-5901-0CF8D0A67730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12">
            <a:extLst>
              <a:ext uri="{FF2B5EF4-FFF2-40B4-BE49-F238E27FC236}">
                <a16:creationId xmlns:a16="http://schemas.microsoft.com/office/drawing/2014/main" id="{EE410A4C-FB2E-025B-6BE1-CED1276F6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96" y="1123685"/>
            <a:ext cx="4577004" cy="5311501"/>
          </a:xfrm>
          <a:prstGeom prst="rect">
            <a:avLst/>
          </a:prstGeom>
        </p:spPr>
      </p:pic>
      <p:pic>
        <p:nvPicPr>
          <p:cNvPr id="12" name="Picture 11" descr="X-Ray and Neutron Science - International Student Summer Programme 2021">
            <a:extLst>
              <a:ext uri="{FF2B5EF4-FFF2-40B4-BE49-F238E27FC236}">
                <a16:creationId xmlns:a16="http://schemas.microsoft.com/office/drawing/2014/main" id="{79CCE853-B4C2-D2DD-C07D-9E2623BB5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800" y="124505"/>
            <a:ext cx="3911357" cy="26059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858D6D-D8E6-3A27-E3C8-63F5B96C19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552" y="2813822"/>
            <a:ext cx="6904637" cy="29204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8B3BFC-0204-4D7A-797E-7D677D8EAD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59747380-7A6A-798D-9831-44E27FC041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pic>
        <p:nvPicPr>
          <p:cNvPr id="20" name="Picture 19" descr="Dedo de la mano">
            <a:extLst>
              <a:ext uri="{FF2B5EF4-FFF2-40B4-BE49-F238E27FC236}">
                <a16:creationId xmlns:a16="http://schemas.microsoft.com/office/drawing/2014/main" id="{44646645-90E0-6688-CC71-EC22FFDD1C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V="1">
            <a:off x="9765943" y="3266322"/>
            <a:ext cx="839070" cy="798851"/>
          </a:xfrm>
          <a:prstGeom prst="rect">
            <a:avLst/>
          </a:prstGeom>
        </p:spPr>
      </p:pic>
      <p:pic>
        <p:nvPicPr>
          <p:cNvPr id="22" name="Picture 21" descr="Dedo de la mano">
            <a:extLst>
              <a:ext uri="{FF2B5EF4-FFF2-40B4-BE49-F238E27FC236}">
                <a16:creationId xmlns:a16="http://schemas.microsoft.com/office/drawing/2014/main" id="{263A9DA3-65F8-AD3E-F937-1038DC724B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344053" flipV="1">
            <a:off x="8225335" y="5366809"/>
            <a:ext cx="839070" cy="79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39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CF3A1-E673-7025-228B-BA5E55779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4DD34A0C-021C-2E5D-13DF-7D0C144C6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6611578B-197E-B0FD-E2DF-F86E3A981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D09ADA0-F54E-B211-9939-004C80BDF0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17067243-1A5B-AA76-F278-4005D128F7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4C8CFAE-347A-347A-2393-69481687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96762CED-F3ED-2F65-9F67-E89B7657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49C6830-D748-C71A-2016-F7480AFD77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4DC0F96-B3BD-DFCD-1DEF-1CDE0E3F35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85B3C674-B61E-FEA3-905A-EABC24D3CB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41D56-04D8-F463-7BBF-2BB5032FC07A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CC9938-25C5-4A0E-FB3D-160BE3B4E1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99946620-9576-8ED0-E40F-AD3A83A1F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894E9DC-5D81-C5DE-FCB6-A3FFD8AAF89F}"/>
              </a:ext>
            </a:extLst>
          </p:cNvPr>
          <p:cNvGrpSpPr/>
          <p:nvPr/>
        </p:nvGrpSpPr>
        <p:grpSpPr>
          <a:xfrm>
            <a:off x="1760157" y="586966"/>
            <a:ext cx="8707204" cy="2351077"/>
            <a:chOff x="257284" y="826839"/>
            <a:chExt cx="8707204" cy="235107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580C756-932E-4D5C-9241-A7DB674A4B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7933" t="2552" r="30446" b="3022"/>
            <a:stretch/>
          </p:blipFill>
          <p:spPr>
            <a:xfrm rot="5400000">
              <a:off x="3512292" y="-2274280"/>
              <a:ext cx="2197188" cy="870720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2A81B1-DD3E-2EE2-1058-0D550458D6AF}"/>
                </a:ext>
              </a:extLst>
            </p:cNvPr>
            <p:cNvSpPr/>
            <p:nvPr/>
          </p:nvSpPr>
          <p:spPr>
            <a:xfrm>
              <a:off x="395536" y="1583305"/>
              <a:ext cx="69442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ID15A</a:t>
              </a:r>
              <a:endParaRPr lang="en-US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6E569C-DC5F-A724-F132-5E7C6175B6DF}"/>
                </a:ext>
              </a:extLst>
            </p:cNvPr>
            <p:cNvSpPr/>
            <p:nvPr/>
          </p:nvSpPr>
          <p:spPr>
            <a:xfrm>
              <a:off x="4067944" y="826839"/>
              <a:ext cx="69442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ID15B</a:t>
              </a:r>
              <a:endParaRPr lang="en-US" sz="14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F58BABE-AEAB-7ED0-46B3-CB3CA51346C0}"/>
              </a:ext>
            </a:extLst>
          </p:cNvPr>
          <p:cNvSpPr txBox="1"/>
          <p:nvPr/>
        </p:nvSpPr>
        <p:spPr>
          <a:xfrm>
            <a:off x="4274981" y="3051305"/>
            <a:ext cx="79167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Two beamlines on a canted straight section</a:t>
            </a:r>
          </a:p>
          <a:p>
            <a:pPr eaLnBrk="0" hangingPunct="0"/>
            <a:endParaRPr lang="en-US" sz="2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sz="2000" b="1" dirty="0">
                <a:latin typeface="Aptos" panose="020B0004020202020204" pitchFamily="34" charset="0"/>
                <a:cs typeface="Times New Roman" panose="02020603050405020304" pitchFamily="18" charset="0"/>
              </a:rPr>
              <a:t>ID15A:</a:t>
            </a:r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  	</a:t>
            </a:r>
            <a:r>
              <a:rPr lang="en-US" sz="2000" i="1" dirty="0">
                <a:latin typeface="Aptos" panose="020B0004020202020204" pitchFamily="34" charset="0"/>
                <a:cs typeface="Times New Roman" panose="02020603050405020304" pitchFamily="18" charset="0"/>
              </a:rPr>
              <a:t>Materials chemistry/engineering</a:t>
            </a:r>
          </a:p>
          <a:p>
            <a:pPr eaLnBrk="0" hangingPunct="0"/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	20 – 100(500) keV</a:t>
            </a:r>
          </a:p>
          <a:p>
            <a:pPr eaLnBrk="0" hangingPunct="0"/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	M. </a:t>
            </a:r>
            <a:r>
              <a:rPr lang="en-US" sz="2000" dirty="0" err="1">
                <a:latin typeface="Aptos" panose="020B0004020202020204" pitchFamily="34" charset="0"/>
                <a:cs typeface="Times New Roman" panose="02020603050405020304" pitchFamily="18" charset="0"/>
              </a:rPr>
              <a:t>DiMichiel</a:t>
            </a:r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, S. </a:t>
            </a:r>
            <a:r>
              <a:rPr lang="en-US" sz="2000" dirty="0" err="1">
                <a:latin typeface="Aptos" panose="020B0004020202020204" pitchFamily="34" charset="0"/>
                <a:cs typeface="Times New Roman" panose="02020603050405020304" pitchFamily="18" charset="0"/>
              </a:rPr>
              <a:t>Checchia</a:t>
            </a:r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, D. Duran</a:t>
            </a:r>
          </a:p>
          <a:p>
            <a:pPr eaLnBrk="0" hangingPunct="0"/>
            <a:endParaRPr lang="en-US" sz="2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sz="2000" b="1" dirty="0">
                <a:latin typeface="Aptos" panose="020B0004020202020204" pitchFamily="34" charset="0"/>
                <a:cs typeface="Times New Roman" panose="02020603050405020304" pitchFamily="18" charset="0"/>
              </a:rPr>
              <a:t>ID15B:</a:t>
            </a:r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  	</a:t>
            </a:r>
            <a:r>
              <a:rPr lang="en-US" sz="2000" i="1" dirty="0">
                <a:latin typeface="Aptos" panose="020B0004020202020204" pitchFamily="34" charset="0"/>
                <a:cs typeface="Times New Roman" panose="02020603050405020304" pitchFamily="18" charset="0"/>
              </a:rPr>
              <a:t>High-pressure diffraction and imaging</a:t>
            </a:r>
          </a:p>
          <a:p>
            <a:pPr eaLnBrk="0" hangingPunct="0"/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	30 keV </a:t>
            </a:r>
          </a:p>
          <a:p>
            <a:pPr eaLnBrk="0" hangingPunct="0"/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	G. Garbarino, J. Rodrigues, A. Rosa, K. </a:t>
            </a:r>
            <a:r>
              <a:rPr lang="en-US" sz="2000" dirty="0" err="1">
                <a:latin typeface="Aptos" panose="020B0004020202020204" pitchFamily="34" charset="0"/>
                <a:cs typeface="Times New Roman" panose="02020603050405020304" pitchFamily="18" charset="0"/>
              </a:rPr>
              <a:t>Skrzynska</a:t>
            </a:r>
            <a:r>
              <a:rPr lang="en-US" sz="2000" dirty="0">
                <a:latin typeface="Aptos" panose="020B0004020202020204" pitchFamily="34" charset="0"/>
                <a:cs typeface="Times New Roman" panose="02020603050405020304" pitchFamily="18" charset="0"/>
              </a:rPr>
              <a:t>, D. Duran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8947D2B-1FB5-542A-0A76-567CF4BC3D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675" y="3177188"/>
            <a:ext cx="3738051" cy="24792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055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499C24-1F64-DD0F-9D6B-228C88B7A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A9C82DEC-98D6-7854-E3A9-99C352AE4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FC6673FF-FFEC-615B-6B3F-39C1BB8A2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9FCA1F4-AF9A-0F18-C487-FB3A98480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7E2475E-07C1-C766-3F47-335E412F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DDCF55F-6150-CDBF-7E41-30FFE8304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0BD197A6-0B1C-7AFC-C4E3-CAEC56540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88A96D2-ED19-02FC-45F1-5B5F23A9D4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E7C37B-0A7A-862B-EB98-BC0A37FA117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8B67446B-F275-54C3-031C-E447722EE8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CA53C-9555-3B48-A244-59E0837F2753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0CFE94CE-797D-A381-7A07-3BB89C9DD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9F487C-851B-6218-8DB7-F0BA96BC1192}"/>
              </a:ext>
            </a:extLst>
          </p:cNvPr>
          <p:cNvGrpSpPr/>
          <p:nvPr/>
        </p:nvGrpSpPr>
        <p:grpSpPr>
          <a:xfrm>
            <a:off x="2241585" y="729089"/>
            <a:ext cx="7514701" cy="2233440"/>
            <a:chOff x="801715" y="836712"/>
            <a:chExt cx="7514701" cy="223344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98DA0B6-BEE7-A2EE-21AE-8AA89AFAB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715" y="836712"/>
              <a:ext cx="7514701" cy="22334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A529D9-6E81-88F0-07AA-1A7238981E73}"/>
                </a:ext>
              </a:extLst>
            </p:cNvPr>
            <p:cNvSpPr txBox="1"/>
            <p:nvPr/>
          </p:nvSpPr>
          <p:spPr>
            <a:xfrm>
              <a:off x="6590506" y="1214467"/>
              <a:ext cx="1524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/>
              <a:r>
                <a: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Transfocator with 35 Be-lenses</a:t>
              </a:r>
              <a:endParaRPr lang="en-GB" sz="1400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8FE5B0-FF5E-3874-7B82-3C4E23E45295}"/>
                </a:ext>
              </a:extLst>
            </p:cNvPr>
            <p:cNvSpPr txBox="1"/>
            <p:nvPr/>
          </p:nvSpPr>
          <p:spPr>
            <a:xfrm>
              <a:off x="1801788" y="2175576"/>
              <a:ext cx="1743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/>
              <a:r>
                <a: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Transfocator with 142 Be-lenses</a:t>
              </a:r>
              <a:endParaRPr lang="en-GB" sz="1400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77A71B-3FA5-27C0-A421-9D5FB064DB25}"/>
                </a:ext>
              </a:extLst>
            </p:cNvPr>
            <p:cNvSpPr txBox="1"/>
            <p:nvPr/>
          </p:nvSpPr>
          <p:spPr>
            <a:xfrm>
              <a:off x="5041752" y="1460106"/>
              <a:ext cx="13468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0" hangingPunct="0"/>
              <a:r>
                <a: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Nitrogen cooled</a:t>
              </a:r>
              <a:endParaRPr lang="en-GB" sz="1400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339EE68-E4C9-80A9-03FE-2FB0531424B2}"/>
              </a:ext>
            </a:extLst>
          </p:cNvPr>
          <p:cNvSpPr txBox="1"/>
          <p:nvPr/>
        </p:nvSpPr>
        <p:spPr>
          <a:xfrm>
            <a:off x="4799856" y="764704"/>
            <a:ext cx="260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ID15B OH/EH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7EA4D-22E4-7D8C-8F8A-4816B7CC97CE}"/>
              </a:ext>
            </a:extLst>
          </p:cNvPr>
          <p:cNvSpPr txBox="1"/>
          <p:nvPr/>
        </p:nvSpPr>
        <p:spPr>
          <a:xfrm>
            <a:off x="3940793" y="2989369"/>
            <a:ext cx="83164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tabLst>
                <a:tab pos="1439863" algn="l"/>
              </a:tabLs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Crystallography and imaging at extreme conditions</a:t>
            </a:r>
          </a:p>
          <a:p>
            <a:pPr eaLnBrk="0" hangingPunct="0">
              <a:tabLst>
                <a:tab pos="1439863" algn="l"/>
              </a:tabLst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Single-crystals, powder, liquid, and amorphous materials </a:t>
            </a:r>
          </a:p>
          <a:p>
            <a:pPr eaLnBrk="0" hangingPunct="0">
              <a:tabLst>
                <a:tab pos="1439863" algn="l"/>
              </a:tabLst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tabLst>
                <a:tab pos="1439863" algn="l"/>
              </a:tabLs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30 keV Si(111) | source IVU20</a:t>
            </a:r>
          </a:p>
          <a:p>
            <a:pPr eaLnBrk="0" hangingPunct="0">
              <a:tabLst>
                <a:tab pos="1439863" algn="l"/>
              </a:tabLst>
            </a:pPr>
            <a:endParaRPr lang="en-US" sz="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tabLst>
                <a:tab pos="1439863" algn="l"/>
              </a:tabLs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Beamsize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Tunable, down to 1 × 2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collimated with low divergence</a:t>
            </a:r>
          </a:p>
          <a:p>
            <a:pPr eaLnBrk="0" hangingPunct="0">
              <a:tabLst>
                <a:tab pos="1439863" algn="l"/>
              </a:tabLst>
            </a:pPr>
            <a:endParaRPr lang="en-US" sz="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tabLst>
                <a:tab pos="1439863" algn="l"/>
              </a:tabLs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10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photon/sec at 200 mA</a:t>
            </a:r>
          </a:p>
          <a:p>
            <a:pPr>
              <a:tabLst>
                <a:tab pos="1439863" algn="l"/>
              </a:tabLst>
              <a:defRPr/>
            </a:pPr>
            <a:endParaRPr lang="en-US" sz="800" u="sng" dirty="0">
              <a:latin typeface="Times New Roman" panose="02020603050405020304" pitchFamily="18" charset="0"/>
              <a:ea typeface="SimSun" pitchFamily="2" charset="-122"/>
              <a:cs typeface="Times New Roman" panose="02020603050405020304" pitchFamily="18" charset="0"/>
              <a:sym typeface="Symbol" pitchFamily="18" charset="2"/>
            </a:endParaRPr>
          </a:p>
          <a:p>
            <a:pPr>
              <a:tabLst>
                <a:tab pos="1439863" algn="l"/>
              </a:tabLst>
              <a:defRPr/>
            </a:pPr>
            <a:r>
              <a:rPr lang="en-US" sz="2000" b="1" dirty="0"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  <a:sym typeface="Symbol" pitchFamily="18" charset="2"/>
              </a:rPr>
              <a:t>EH1</a:t>
            </a:r>
            <a:r>
              <a:rPr lang="en-US" sz="2000" dirty="0"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  <a:sym typeface="Symbol" pitchFamily="18" charset="2"/>
              </a:rPr>
              <a:t> 	 DAC low, room, and high T</a:t>
            </a:r>
          </a:p>
          <a:p>
            <a:pPr eaLnBrk="0" hangingPunct="0">
              <a:tabLst>
                <a:tab pos="1439863" algn="l"/>
              </a:tabLst>
            </a:pPr>
            <a:endParaRPr lang="en-US" sz="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tabLst>
                <a:tab pos="1439863" algn="l"/>
              </a:tabLs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Capabilities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High-resolution X-ray diffraction</a:t>
            </a:r>
          </a:p>
          <a:p>
            <a:pPr eaLnBrk="0" hangingPunct="0">
              <a:tabLst>
                <a:tab pos="1439863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High-resolution X-ray transmission microscopy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3BF9805-5DAD-B474-D02E-FD89AF58E9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51" y="2138180"/>
            <a:ext cx="2844727" cy="1899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2D698D1-B146-0C3D-F5C8-FB22F4BCF1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479" y="4411025"/>
            <a:ext cx="2532009" cy="1899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2968C0-B128-0A7B-60A0-0E747428B4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53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D1CC8-C852-0AB0-A278-C3F4DD078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5FB8326B-7E2D-BD04-0C1D-E47EDD967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A8B91FC5-0A5A-BF94-5F3C-25B04A8A7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B878FAE-4F2E-AE0F-6FCD-FE2C528BB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7C7ED22C-321E-9A02-A1F3-59BDCD1B2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8F4CF59-F97C-6D5C-3E70-E5D42226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41D25459-64A9-9709-3615-48DA7C1F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1D063E2E-0175-21E7-FE60-EA76E98D84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19BC9518-DDF1-590D-32A2-8C41DE303B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9F434A-E7FD-D6EE-A85E-362F7F05E7FB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0F36D6-F79E-602C-B00F-8CD31516DA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51481DD6-5F85-415C-5A68-A2E05BB68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389D41-605E-3EFF-CB17-2EA1BFB87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" y="1929495"/>
            <a:ext cx="4752153" cy="3205655"/>
          </a:xfrm>
          <a:prstGeom prst="rect">
            <a:avLst/>
          </a:prstGeom>
        </p:spPr>
      </p:pic>
      <p:pic>
        <p:nvPicPr>
          <p:cNvPr id="12" name="Picture 58">
            <a:extLst>
              <a:ext uri="{FF2B5EF4-FFF2-40B4-BE49-F238E27FC236}">
                <a16:creationId xmlns:a16="http://schemas.microsoft.com/office/drawing/2014/main" id="{17B964A9-EF34-4D0B-855E-CB06C9A059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872" y="2015213"/>
            <a:ext cx="2352028" cy="2854875"/>
          </a:xfrm>
          <a:prstGeom prst="rect">
            <a:avLst/>
          </a:prstGeom>
        </p:spPr>
      </p:pic>
      <p:pic>
        <p:nvPicPr>
          <p:cNvPr id="17" name="Imagen 7">
            <a:extLst>
              <a:ext uri="{FF2B5EF4-FFF2-40B4-BE49-F238E27FC236}">
                <a16:creationId xmlns:a16="http://schemas.microsoft.com/office/drawing/2014/main" id="{448308FB-4116-C2DD-26FD-9F7907002F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2531" y="842989"/>
            <a:ext cx="3925404" cy="2468294"/>
          </a:xfrm>
          <a:prstGeom prst="rect">
            <a:avLst/>
          </a:prstGeom>
        </p:spPr>
      </p:pic>
      <p:pic>
        <p:nvPicPr>
          <p:cNvPr id="19" name="Imagen 22">
            <a:extLst>
              <a:ext uri="{FF2B5EF4-FFF2-40B4-BE49-F238E27FC236}">
                <a16:creationId xmlns:a16="http://schemas.microsoft.com/office/drawing/2014/main" id="{5ED07FFE-C0E0-2D85-8314-FEFBD5E2DF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9039" y="3788941"/>
            <a:ext cx="4495567" cy="2468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12">
                <a:extLst>
                  <a:ext uri="{FF2B5EF4-FFF2-40B4-BE49-F238E27FC236}">
                    <a16:creationId xmlns:a16="http://schemas.microsoft.com/office/drawing/2014/main" id="{40088DB0-3EEF-7EAF-6313-A028F11FCE32}"/>
                  </a:ext>
                </a:extLst>
              </p:cNvPr>
              <p:cNvSpPr txBox="1"/>
              <p:nvPr/>
            </p:nvSpPr>
            <p:spPr>
              <a:xfrm>
                <a:off x="8758775" y="166287"/>
                <a:ext cx="17223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s-E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E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300 </m:t>
                      </m:r>
                      <m:r>
                        <m:rPr>
                          <m:sty m:val="p"/>
                        </m:rPr>
                        <a:rPr lang="es-E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es-ES" sz="2800" dirty="0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CuadroTexto 12">
                <a:extLst>
                  <a:ext uri="{FF2B5EF4-FFF2-40B4-BE49-F238E27FC236}">
                    <a16:creationId xmlns:a16="http://schemas.microsoft.com/office/drawing/2014/main" id="{40088DB0-3EEF-7EAF-6313-A028F11FC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8775" y="166287"/>
                <a:ext cx="172233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72F1153-D810-382B-350C-C895548CE9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12">
                <a:extLst>
                  <a:ext uri="{FF2B5EF4-FFF2-40B4-BE49-F238E27FC236}">
                    <a16:creationId xmlns:a16="http://schemas.microsoft.com/office/drawing/2014/main" id="{74400C78-91D9-98F7-ADDA-ACE8898988C7}"/>
                  </a:ext>
                </a:extLst>
              </p:cNvPr>
              <p:cNvSpPr txBox="1"/>
              <p:nvPr/>
            </p:nvSpPr>
            <p:spPr>
              <a:xfrm>
                <a:off x="9253246" y="3275059"/>
                <a:ext cx="11260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s-E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s-E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E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es-ES" sz="2800" dirty="0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CuadroTexto 12">
                <a:extLst>
                  <a:ext uri="{FF2B5EF4-FFF2-40B4-BE49-F238E27FC236}">
                    <a16:creationId xmlns:a16="http://schemas.microsoft.com/office/drawing/2014/main" id="{74400C78-91D9-98F7-ADDA-ACE889898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246" y="3275059"/>
                <a:ext cx="112601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D20FCFD6-3365-F9F9-344A-BC6F7D990AB9}"/>
              </a:ext>
            </a:extLst>
          </p:cNvPr>
          <p:cNvSpPr txBox="1"/>
          <p:nvPr/>
        </p:nvSpPr>
        <p:spPr>
          <a:xfrm>
            <a:off x="4799856" y="764704"/>
            <a:ext cx="260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ID15B EH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66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CF9D03-C395-AF44-37F9-F01C52C82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E94FC79-7058-FEB3-46CB-0A1CBA116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CA0CB203-2A76-751B-D1C6-69AC74921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22EF615-AFFF-8591-B589-A7FA4C10E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48625EE7-5467-0CC4-F7B1-243F44F66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61F4462-7B35-35D9-9FE8-F7700BCB9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012A9A42-244D-5E88-484A-A52C160DE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0C7568F-BFDA-554E-BA6F-BD2C5C8D81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CDC72CD-BE31-FAFE-FF20-940E7F68AD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BFB6E8EB-8E2A-8750-A75A-A62C6F229A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FE766D-79D7-EB50-AB87-9C9BD354968F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0201C-E71F-8CE5-86CB-77F0CB6EF7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ADFBA8FB-4DD7-9A8D-EE3E-864B6299B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B86794-3286-1D19-8112-7A73BD203A84}"/>
              </a:ext>
            </a:extLst>
          </p:cNvPr>
          <p:cNvSpPr txBox="1"/>
          <p:nvPr/>
        </p:nvSpPr>
        <p:spPr>
          <a:xfrm>
            <a:off x="360839" y="1541421"/>
            <a:ext cx="586449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Very high photon flux Beamline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Gain in flux up to 1000 (in “pink” beam mode)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Variable focal spot size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0.3 × 0.3 → 10 × 10 μm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Tuneable energy</a:t>
            </a:r>
          </a:p>
          <a:p>
            <a:pPr lvl="0"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from 15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60 keV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Available techniques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high resolution nano- and micro-XRD, XRF, XRI</a:t>
            </a:r>
          </a:p>
          <a:p>
            <a:pPr marL="342891" marR="0" lvl="0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high energy coherent X-ray diffraction and imaging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time-resolved X-ray radiography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271C63-9953-0B2B-4E32-9A0255436C7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5520" y="1530986"/>
            <a:ext cx="5567223" cy="30702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B32A45-289C-0475-DEB0-7F6C413F8472}"/>
              </a:ext>
            </a:extLst>
          </p:cNvPr>
          <p:cNvSpPr txBox="1"/>
          <p:nvPr/>
        </p:nvSpPr>
        <p:spPr>
          <a:xfrm>
            <a:off x="4799856" y="764704"/>
            <a:ext cx="260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ID27 OH/EH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8056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668991-A302-20C0-9AB0-22F9D6641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3BC346AA-7B0E-F58F-54B5-EF5E2A067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67E44601-477A-32F1-989B-716877809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FCEEA9-5F9E-222F-1B00-0EF38FCA7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F547142A-1A2B-301D-7F85-B16D42B0D0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AD87FD-60C2-A7A1-59C3-13662E6D9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1C962970-3DB1-C70E-9389-4192BF8A4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946DB84-FE32-D8D3-2B59-FEBB5615A4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3A5E850-5A8C-EB0B-3E25-3F4A4223A5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407D60B2-FA6F-E84A-D5FC-6A0649CD8B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948850-4E61-6B28-3910-E9B06AA01520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3AA9F-B658-1CC5-FC22-27EDE6E7F3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C86E87F-A9B4-9914-B7C5-9085E83F4055}"/>
              </a:ext>
            </a:extLst>
          </p:cNvPr>
          <p:cNvGrpSpPr/>
          <p:nvPr/>
        </p:nvGrpSpPr>
        <p:grpSpPr>
          <a:xfrm>
            <a:off x="6274979" y="1172428"/>
            <a:ext cx="5423086" cy="4777673"/>
            <a:chOff x="373708" y="793055"/>
            <a:chExt cx="5423086" cy="477767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FA099B4-6B5B-AD09-47D9-EE4A847A5A16}"/>
                </a:ext>
              </a:extLst>
            </p:cNvPr>
            <p:cNvSpPr txBox="1"/>
            <p:nvPr/>
          </p:nvSpPr>
          <p:spPr>
            <a:xfrm>
              <a:off x="1186277" y="793055"/>
              <a:ext cx="3669594" cy="46166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High precision Goniometers</a:t>
              </a:r>
              <a:endParaRPr lang="en-GB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83E5F86-ACFB-07E7-235E-0AFD273879C1}"/>
                </a:ext>
              </a:extLst>
            </p:cNvPr>
            <p:cNvGrpSpPr/>
            <p:nvPr/>
          </p:nvGrpSpPr>
          <p:grpSpPr>
            <a:xfrm>
              <a:off x="373708" y="1503413"/>
              <a:ext cx="5423086" cy="4067315"/>
              <a:chOff x="373708" y="1503413"/>
              <a:chExt cx="5423086" cy="406731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AE62079-5169-1BA3-918D-F07D8D044F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708" y="1503413"/>
                <a:ext cx="5423086" cy="406731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CEF6C8-FFD2-5A92-AE8E-06EE4FBBE663}"/>
                  </a:ext>
                </a:extLst>
              </p:cNvPr>
              <p:cNvSpPr txBox="1"/>
              <p:nvPr/>
            </p:nvSpPr>
            <p:spPr>
              <a:xfrm>
                <a:off x="4245648" y="3254085"/>
                <a:ext cx="1159292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Heavy Duty</a:t>
                </a:r>
                <a:endParaRPr lang="en-GB" sz="1400" b="1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72FF2A0-7C69-3635-6BDA-A852815996A1}"/>
                  </a:ext>
                </a:extLst>
              </p:cNvPr>
              <p:cNvSpPr txBox="1"/>
              <p:nvPr/>
            </p:nvSpPr>
            <p:spPr>
              <a:xfrm>
                <a:off x="3497494" y="3261436"/>
                <a:ext cx="631904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Nano</a:t>
                </a:r>
                <a:endParaRPr lang="en-GB" sz="1400" b="1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9171D5-AA04-40D0-D49D-CB5CC5F1F7CD}"/>
                  </a:ext>
                </a:extLst>
              </p:cNvPr>
              <p:cNvSpPr txBox="1"/>
              <p:nvPr/>
            </p:nvSpPr>
            <p:spPr>
              <a:xfrm>
                <a:off x="2149799" y="2819256"/>
                <a:ext cx="1346844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Laser heating</a:t>
                </a:r>
                <a:endParaRPr lang="en-GB" sz="1400" b="1" dirty="0"/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CCFD73-B878-B1BF-ADF8-21D889E5778D}"/>
              </a:ext>
            </a:extLst>
          </p:cNvPr>
          <p:cNvGrpSpPr/>
          <p:nvPr/>
        </p:nvGrpSpPr>
        <p:grpSpPr>
          <a:xfrm>
            <a:off x="595536" y="1172814"/>
            <a:ext cx="5423087" cy="4777288"/>
            <a:chOff x="6414781" y="807767"/>
            <a:chExt cx="5423087" cy="47772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FE6013-8F2E-C615-387C-E7D0692BF4A4}"/>
                </a:ext>
              </a:extLst>
            </p:cNvPr>
            <p:cNvSpPr txBox="1"/>
            <p:nvPr/>
          </p:nvSpPr>
          <p:spPr>
            <a:xfrm>
              <a:off x="8024900" y="807767"/>
              <a:ext cx="2056973" cy="46166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Mirror systems</a:t>
              </a:r>
              <a:endParaRPr lang="en-GB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C8E2958-F7EE-015B-BB49-B6A9A94161AD}"/>
                </a:ext>
              </a:extLst>
            </p:cNvPr>
            <p:cNvGrpSpPr/>
            <p:nvPr/>
          </p:nvGrpSpPr>
          <p:grpSpPr>
            <a:xfrm>
              <a:off x="6414781" y="1517740"/>
              <a:ext cx="5423087" cy="4067315"/>
              <a:chOff x="6414781" y="1517740"/>
              <a:chExt cx="5423087" cy="4067315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C278BD6-F296-DB16-40C7-05A37C2394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4781" y="1517740"/>
                <a:ext cx="5423087" cy="4067315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78997B0-A642-EE3A-3B6D-3E6086890651}"/>
                  </a:ext>
                </a:extLst>
              </p:cNvPr>
              <p:cNvSpPr txBox="1"/>
              <p:nvPr/>
            </p:nvSpPr>
            <p:spPr>
              <a:xfrm>
                <a:off x="8440008" y="2591715"/>
                <a:ext cx="543739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KB1</a:t>
                </a:r>
                <a:endParaRPr lang="en-GB" sz="1400" b="1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E7EE7B6-1DFB-9A17-52F3-4997E03897A5}"/>
                  </a:ext>
                </a:extLst>
              </p:cNvPr>
              <p:cNvSpPr txBox="1"/>
              <p:nvPr/>
            </p:nvSpPr>
            <p:spPr>
              <a:xfrm>
                <a:off x="9987752" y="2649504"/>
                <a:ext cx="543739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KB2</a:t>
                </a:r>
                <a:endParaRPr lang="en-GB" sz="1400" b="1" dirty="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BD8229B-45CA-8F79-237A-6D6EC81C2B7C}"/>
                  </a:ext>
                </a:extLst>
              </p:cNvPr>
              <p:cNvSpPr txBox="1"/>
              <p:nvPr/>
            </p:nvSpPr>
            <p:spPr>
              <a:xfrm>
                <a:off x="11109637" y="2590226"/>
                <a:ext cx="543739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KB3</a:t>
                </a:r>
                <a:endParaRPr lang="en-GB" sz="1400" b="1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F38B0F0-F2C3-9B9C-D165-ABD0E40DED24}"/>
                  </a:ext>
                </a:extLst>
              </p:cNvPr>
              <p:cNvSpPr txBox="1"/>
              <p:nvPr/>
            </p:nvSpPr>
            <p:spPr>
              <a:xfrm>
                <a:off x="6540461" y="2590225"/>
                <a:ext cx="931665" cy="307777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Eiger 9M</a:t>
                </a:r>
                <a:endParaRPr lang="en-GB" sz="1400" b="1" dirty="0"/>
              </a:p>
            </p:txBody>
          </p:sp>
        </p:grpSp>
      </p:grpSp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5762DF0E-63C6-61B8-623B-3B5A816021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FB05D8-90DA-40A4-66D0-04B7A15F4730}"/>
              </a:ext>
            </a:extLst>
          </p:cNvPr>
          <p:cNvSpPr txBox="1"/>
          <p:nvPr/>
        </p:nvSpPr>
        <p:spPr>
          <a:xfrm>
            <a:off x="4799856" y="764704"/>
            <a:ext cx="260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ID27 EH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1323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FB595A-7AEA-2E80-2204-2333B3069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525DDDF5-7185-C607-4EC2-6775DEAB6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57C2EE7F-FDDB-95F5-7FDE-4579CFF3F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3A5A375-3B59-5052-8153-32656B90C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7A6FF0FE-CD10-8FCA-A0FD-50CC10050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E61C51-E8AA-F8D8-0B54-6EBD341C6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C72FE9CD-8B39-50CB-CAC2-74DCC0020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EB4D99E-68E8-A68C-8728-3A06EA2F51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85C866-C238-E007-8543-4A0E9359B2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F6942D03-9B08-0E0C-7BF6-F70BAE578A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040404-E228-015C-F5D0-852653722681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D456B2-DD76-59AD-012E-D32EB90FA3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88AAAAB5-1A27-0A29-F7C0-CBE987274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grpSp>
        <p:nvGrpSpPr>
          <p:cNvPr id="2" name="Group 69">
            <a:extLst>
              <a:ext uri="{FF2B5EF4-FFF2-40B4-BE49-F238E27FC236}">
                <a16:creationId xmlns:a16="http://schemas.microsoft.com/office/drawing/2014/main" id="{6B94EEC8-ED29-AACF-7887-AD6BCC180EBD}"/>
              </a:ext>
            </a:extLst>
          </p:cNvPr>
          <p:cNvGrpSpPr/>
          <p:nvPr/>
        </p:nvGrpSpPr>
        <p:grpSpPr>
          <a:xfrm>
            <a:off x="1604600" y="1266508"/>
            <a:ext cx="4968552" cy="4868197"/>
            <a:chOff x="4035111" y="1210133"/>
            <a:chExt cx="5236228" cy="5130466"/>
          </a:xfrm>
        </p:grpSpPr>
        <p:pic>
          <p:nvPicPr>
            <p:cNvPr id="3" name="Picture 71">
              <a:extLst>
                <a:ext uri="{FF2B5EF4-FFF2-40B4-BE49-F238E27FC236}">
                  <a16:creationId xmlns:a16="http://schemas.microsoft.com/office/drawing/2014/main" id="{2C081D54-6228-AF8A-49CA-F55D5B07E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brightnessContrast bright="6000" contras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4"/>
            <a:stretch/>
          </p:blipFill>
          <p:spPr>
            <a:xfrm>
              <a:off x="4035111" y="1210133"/>
              <a:ext cx="5236228" cy="513046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Isosceles Triangle 72">
              <a:extLst>
                <a:ext uri="{FF2B5EF4-FFF2-40B4-BE49-F238E27FC236}">
                  <a16:creationId xmlns:a16="http://schemas.microsoft.com/office/drawing/2014/main" id="{02E99610-AC32-6D2A-508C-5C20C34BD811}"/>
                </a:ext>
              </a:extLst>
            </p:cNvPr>
            <p:cNvSpPr/>
            <p:nvPr/>
          </p:nvSpPr>
          <p:spPr>
            <a:xfrm rot="14718772">
              <a:off x="5995907" y="4169882"/>
              <a:ext cx="129577" cy="40194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Isosceles Triangle 73">
              <a:extLst>
                <a:ext uri="{FF2B5EF4-FFF2-40B4-BE49-F238E27FC236}">
                  <a16:creationId xmlns:a16="http://schemas.microsoft.com/office/drawing/2014/main" id="{03E6AB00-4FE8-A4FF-6868-365AFFE9B0AB}"/>
                </a:ext>
              </a:extLst>
            </p:cNvPr>
            <p:cNvSpPr/>
            <p:nvPr/>
          </p:nvSpPr>
          <p:spPr>
            <a:xfrm rot="7231386">
              <a:off x="5404102" y="4165027"/>
              <a:ext cx="128869" cy="150315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Isosceles Triangle 74">
              <a:extLst>
                <a:ext uri="{FF2B5EF4-FFF2-40B4-BE49-F238E27FC236}">
                  <a16:creationId xmlns:a16="http://schemas.microsoft.com/office/drawing/2014/main" id="{96DF4CE2-6BC2-7AFC-665A-0DAA4319175A}"/>
                </a:ext>
              </a:extLst>
            </p:cNvPr>
            <p:cNvSpPr/>
            <p:nvPr/>
          </p:nvSpPr>
          <p:spPr>
            <a:xfrm rot="16200000">
              <a:off x="7441921" y="2709413"/>
              <a:ext cx="137857" cy="3453866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D0DF439-E340-7507-9806-F38EBD53B659}"/>
              </a:ext>
            </a:extLst>
          </p:cNvPr>
          <p:cNvSpPr txBox="1"/>
          <p:nvPr/>
        </p:nvSpPr>
        <p:spPr>
          <a:xfrm>
            <a:off x="5206760" y="3902497"/>
            <a:ext cx="1146324" cy="2937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/>
              <a:t>X-Ray Beam</a:t>
            </a:r>
            <a:endParaRPr lang="en-GB" sz="1400" dirty="0"/>
          </a:p>
        </p:txBody>
      </p:sp>
      <p:sp>
        <p:nvSpPr>
          <p:cNvPr id="12" name="Прямоугольник 16">
            <a:extLst>
              <a:ext uri="{FF2B5EF4-FFF2-40B4-BE49-F238E27FC236}">
                <a16:creationId xmlns:a16="http://schemas.microsoft.com/office/drawing/2014/main" id="{10FB7C22-3CA7-CEB1-8ADD-C5F6B4ED8427}"/>
              </a:ext>
            </a:extLst>
          </p:cNvPr>
          <p:cNvSpPr/>
          <p:nvPr/>
        </p:nvSpPr>
        <p:spPr>
          <a:xfrm>
            <a:off x="8290922" y="1266508"/>
            <a:ext cx="3067485" cy="52322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Heating</a:t>
            </a:r>
          </a:p>
        </p:txBody>
      </p:sp>
      <p:sp>
        <p:nvSpPr>
          <p:cNvPr id="14" name="Прямоугольник 17">
            <a:extLst>
              <a:ext uri="{FF2B5EF4-FFF2-40B4-BE49-F238E27FC236}">
                <a16:creationId xmlns:a16="http://schemas.microsoft.com/office/drawing/2014/main" id="{8DBEBC3B-28C6-670A-AD25-BBC4793B3573}"/>
              </a:ext>
            </a:extLst>
          </p:cNvPr>
          <p:cNvSpPr/>
          <p:nvPr/>
        </p:nvSpPr>
        <p:spPr>
          <a:xfrm>
            <a:off x="8286060" y="3322511"/>
            <a:ext cx="306748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One-sided off-axis CO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laser heating setup</a:t>
            </a:r>
          </a:p>
        </p:txBody>
      </p:sp>
      <p:cxnSp>
        <p:nvCxnSpPr>
          <p:cNvPr id="15" name="Соединитель: уступ 19">
            <a:extLst>
              <a:ext uri="{FF2B5EF4-FFF2-40B4-BE49-F238E27FC236}">
                <a16:creationId xmlns:a16="http://schemas.microsoft.com/office/drawing/2014/main" id="{731B3D71-2574-C023-C8F1-2BEAE37B1869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64614" y="2348912"/>
            <a:ext cx="2148336" cy="5067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21">
            <a:extLst>
              <a:ext uri="{FF2B5EF4-FFF2-40B4-BE49-F238E27FC236}">
                <a16:creationId xmlns:a16="http://schemas.microsoft.com/office/drawing/2014/main" id="{3C3607B6-F6D1-A1D3-FF44-C1AEBDB2C983}"/>
              </a:ext>
            </a:extLst>
          </p:cNvPr>
          <p:cNvSpPr/>
          <p:nvPr/>
        </p:nvSpPr>
        <p:spPr>
          <a:xfrm>
            <a:off x="8314090" y="2319570"/>
            <a:ext cx="306748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Double-sided off-axis YAG laser heating setup</a:t>
            </a:r>
          </a:p>
        </p:txBody>
      </p:sp>
      <p:cxnSp>
        <p:nvCxnSpPr>
          <p:cNvPr id="18" name="Прямая со стрелкой 22">
            <a:extLst>
              <a:ext uri="{FF2B5EF4-FFF2-40B4-BE49-F238E27FC236}">
                <a16:creationId xmlns:a16="http://schemas.microsoft.com/office/drawing/2014/main" id="{32E79534-5288-0B65-49FA-657E2164C106}"/>
              </a:ext>
            </a:extLst>
          </p:cNvPr>
          <p:cNvCxnSpPr>
            <a:cxnSpLocks/>
          </p:cNvCxnSpPr>
          <p:nvPr/>
        </p:nvCxnSpPr>
        <p:spPr>
          <a:xfrm>
            <a:off x="7783884" y="2673513"/>
            <a:ext cx="5413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23">
            <a:extLst>
              <a:ext uri="{FF2B5EF4-FFF2-40B4-BE49-F238E27FC236}">
                <a16:creationId xmlns:a16="http://schemas.microsoft.com/office/drawing/2014/main" id="{97A83087-0A7A-EE64-B300-6DF1CC5FE974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779312" y="1528118"/>
            <a:ext cx="5116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7">
            <a:extLst>
              <a:ext uri="{FF2B5EF4-FFF2-40B4-BE49-F238E27FC236}">
                <a16:creationId xmlns:a16="http://schemas.microsoft.com/office/drawing/2014/main" id="{CAB6CF63-0F7A-6C65-0AD7-6FD9D1D1779A}"/>
              </a:ext>
            </a:extLst>
          </p:cNvPr>
          <p:cNvSpPr/>
          <p:nvPr/>
        </p:nvSpPr>
        <p:spPr>
          <a:xfrm>
            <a:off x="8293308" y="4372786"/>
            <a:ext cx="306748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Cassegrain reflectors</a:t>
            </a:r>
          </a:p>
        </p:txBody>
      </p:sp>
      <p:sp>
        <p:nvSpPr>
          <p:cNvPr id="21" name="Прямоугольник 17">
            <a:extLst>
              <a:ext uri="{FF2B5EF4-FFF2-40B4-BE49-F238E27FC236}">
                <a16:creationId xmlns:a16="http://schemas.microsoft.com/office/drawing/2014/main" id="{F2C2A4BB-5AB3-AFCD-52C6-87097D0AFFF8}"/>
              </a:ext>
            </a:extLst>
          </p:cNvPr>
          <p:cNvSpPr/>
          <p:nvPr/>
        </p:nvSpPr>
        <p:spPr>
          <a:xfrm>
            <a:off x="8293308" y="5021766"/>
            <a:ext cx="306748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 body temperature determination</a:t>
            </a:r>
          </a:p>
        </p:txBody>
      </p:sp>
      <p:cxnSp>
        <p:nvCxnSpPr>
          <p:cNvPr id="22" name="Соединитель: уступ 19">
            <a:extLst>
              <a:ext uri="{FF2B5EF4-FFF2-40B4-BE49-F238E27FC236}">
                <a16:creationId xmlns:a16="http://schemas.microsoft.com/office/drawing/2014/main" id="{FF26E68D-4640-7837-E4EF-4405EDED0C1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67356" y="4069768"/>
            <a:ext cx="2148336" cy="5067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939B7797-4586-1AF3-B992-5A158A5C52C3}"/>
              </a:ext>
            </a:extLst>
          </p:cNvPr>
          <p:cNvCxnSpPr>
            <a:cxnSpLocks/>
          </p:cNvCxnSpPr>
          <p:nvPr/>
        </p:nvCxnSpPr>
        <p:spPr>
          <a:xfrm>
            <a:off x="7778804" y="4572841"/>
            <a:ext cx="5270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DDAE9492-4F58-18A4-EB00-0B4763BFFA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036" t="43530" r="17015" b="8379"/>
          <a:stretch>
            <a:fillRect/>
          </a:stretch>
        </p:blipFill>
        <p:spPr>
          <a:xfrm>
            <a:off x="3943501" y="4605105"/>
            <a:ext cx="3592070" cy="164834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C0182E3-3C7B-3E0C-D6A6-52213421F5EE}"/>
              </a:ext>
            </a:extLst>
          </p:cNvPr>
          <p:cNvSpPr txBox="1"/>
          <p:nvPr/>
        </p:nvSpPr>
        <p:spPr>
          <a:xfrm>
            <a:off x="4799856" y="764704"/>
            <a:ext cx="260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ID27 EH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5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C89834-7E86-E726-F13C-7EC82DD9D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81DABF58-7E73-F6FE-B8DC-DE70F6120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8B0E8398-68BD-9845-0235-A1C39940B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5B83581-124C-4763-6535-A5433CFDF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DB4B2CB-3D2D-6D46-291B-8C12E0DEF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E1DC9B2-EA59-B2B9-427F-580C449A4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592677BD-DC65-F720-AFA5-60E1E8EDA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40C8060-B209-BE09-082A-D926DD829F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D74652-2905-7E06-4CC3-E4473520F8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590CB96-3CB2-099F-D2A0-7C24D0F3CC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C55ADF82-ECFA-FBF2-09F8-E5D702320A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67A824-12DD-6E8D-D653-D1AACFF7C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4"/>
          <a:stretch>
            <a:fillRect/>
          </a:stretch>
        </p:blipFill>
        <p:spPr>
          <a:xfrm>
            <a:off x="1084908" y="785055"/>
            <a:ext cx="3297528" cy="5627318"/>
          </a:xfrm>
          <a:prstGeom prst="rect">
            <a:avLst/>
          </a:prstGeom>
        </p:spPr>
      </p:pic>
      <p:pic>
        <p:nvPicPr>
          <p:cNvPr id="20" name="Imagen 19" descr="Energía de las ondas electromagnéticas – Alianza B@UNAM, CCH &amp; ENP ante la  pandemia">
            <a:extLst>
              <a:ext uri="{FF2B5EF4-FFF2-40B4-BE49-F238E27FC236}">
                <a16:creationId xmlns:a16="http://schemas.microsoft.com/office/drawing/2014/main" id="{3A81B59C-BB47-02FA-5099-B4540D572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129" y="817761"/>
            <a:ext cx="3204932" cy="2668221"/>
          </a:xfrm>
          <a:prstGeom prst="rect">
            <a:avLst/>
          </a:prstGeom>
        </p:spPr>
      </p:pic>
      <p:pic>
        <p:nvPicPr>
          <p:cNvPr id="15" name="Imagen 14" descr="20 Ejemplos de Materiales Semiconductores">
            <a:extLst>
              <a:ext uri="{FF2B5EF4-FFF2-40B4-BE49-F238E27FC236}">
                <a16:creationId xmlns:a16="http://schemas.microsoft.com/office/drawing/2014/main" id="{77476F25-C3E8-72AB-10C7-8703DD0C63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417" t="26067" r="9750" b="24332"/>
          <a:stretch>
            <a:fillRect/>
          </a:stretch>
        </p:blipFill>
        <p:spPr>
          <a:xfrm>
            <a:off x="4680183" y="3541470"/>
            <a:ext cx="1750669" cy="99659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AFDC1EC-8C70-9F60-E58E-2A558E9D1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729" y="4908928"/>
            <a:ext cx="1782160" cy="130779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FCD0D16-6DB6-F486-8C10-C8E8759A86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1"/>
          <a:stretch>
            <a:fillRect/>
          </a:stretch>
        </p:blipFill>
        <p:spPr>
          <a:xfrm>
            <a:off x="8473764" y="1220588"/>
            <a:ext cx="3670678" cy="4258010"/>
          </a:xfrm>
          <a:prstGeom prst="rect">
            <a:avLst/>
          </a:prstGeom>
        </p:spPr>
      </p:pic>
      <p:pic>
        <p:nvPicPr>
          <p:cNvPr id="23" name="Imagen 22" descr="Los gases contaminantes matan a más de 10.000 personas al año en España -  Gaceta Médica">
            <a:extLst>
              <a:ext uri="{FF2B5EF4-FFF2-40B4-BE49-F238E27FC236}">
                <a16:creationId xmlns:a16="http://schemas.microsoft.com/office/drawing/2014/main" id="{D4435CA3-DC1F-C97D-12DB-B0D88E7AC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4338" y="3482585"/>
            <a:ext cx="1782160" cy="1189228"/>
          </a:xfrm>
          <a:prstGeom prst="rect">
            <a:avLst/>
          </a:prstGeom>
        </p:spPr>
      </p:pic>
      <p:pic>
        <p:nvPicPr>
          <p:cNvPr id="25" name="Picture 24" descr="Materia: clasificación, composición y características">
            <a:extLst>
              <a:ext uri="{FF2B5EF4-FFF2-40B4-BE49-F238E27FC236}">
                <a16:creationId xmlns:a16="http://schemas.microsoft.com/office/drawing/2014/main" id="{06F6C281-345E-A6BB-6CC7-FC69B2D9C0F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294" r="13619"/>
          <a:stretch>
            <a:fillRect/>
          </a:stretch>
        </p:blipFill>
        <p:spPr>
          <a:xfrm>
            <a:off x="6964338" y="4968371"/>
            <a:ext cx="1796910" cy="127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9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FB93B-94D3-F659-F0F7-4DABEF0B2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15497ADA-FB64-6819-E531-70507998B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3A000A3F-3B51-9C51-CCDB-EEB932B35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FAB87B-8A3D-A6B2-B92A-0F328562C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A377FCC2-0B8F-DB1D-0D06-EE1C04A33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EE4F887-85BC-6187-7CAC-8410F01F1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F0D0E047-4841-21F8-A059-B1F0439F6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49438AF-F357-4903-1FA7-4E31F55F6C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3E2CFFE-1343-F024-F173-905844A1C8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39556412-F893-5087-40BC-79C0BF318B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769ED3-6720-030B-D3F4-FA694648F2DB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B547F2-6AD2-3737-D0B7-19F956B078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13" name="Imagen 5" descr="EBS-Dedicated Workshops in 2019 &amp; 2020">
            <a:extLst>
              <a:ext uri="{FF2B5EF4-FFF2-40B4-BE49-F238E27FC236}">
                <a16:creationId xmlns:a16="http://schemas.microsoft.com/office/drawing/2014/main" id="{EF124E6C-8DF7-5EA4-61D7-DD8B7697B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9" y="645781"/>
            <a:ext cx="875066" cy="11622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572BCA-33E7-FEA1-3BCB-BB7554617D7E}"/>
              </a:ext>
            </a:extLst>
          </p:cNvPr>
          <p:cNvSpPr txBox="1"/>
          <p:nvPr/>
        </p:nvSpPr>
        <p:spPr>
          <a:xfrm>
            <a:off x="4799856" y="764704"/>
            <a:ext cx="2600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ID27 EH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18721-4D67-75C7-1030-93484BAC17A8}"/>
              </a:ext>
            </a:extLst>
          </p:cNvPr>
          <p:cNvSpPr txBox="1"/>
          <p:nvPr/>
        </p:nvSpPr>
        <p:spPr>
          <a:xfrm>
            <a:off x="8484687" y="1923277"/>
            <a:ext cx="225905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Paris-Edinburgh press</a:t>
            </a:r>
          </a:p>
        </p:txBody>
      </p:sp>
      <p:pic>
        <p:nvPicPr>
          <p:cNvPr id="7" name="Picture 139">
            <a:extLst>
              <a:ext uri="{FF2B5EF4-FFF2-40B4-BE49-F238E27FC236}">
                <a16:creationId xmlns:a16="http://schemas.microsoft.com/office/drawing/2014/main" id="{0CC1854F-5FD1-1A40-014B-DF7B8815AD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0000"/>
                    </a14:imgEffect>
                    <a14:imgEffect>
                      <a14:brightnessContrast bright="-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687" y="3229228"/>
            <a:ext cx="2259051" cy="22340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41" descr="P7040029.JPG">
            <a:extLst>
              <a:ext uri="{FF2B5EF4-FFF2-40B4-BE49-F238E27FC236}">
                <a16:creationId xmlns:a16="http://schemas.microsoft.com/office/drawing/2014/main" id="{805072BC-74F6-A245-DC71-A26AB1BE0B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35593" t="16949" r="21186"/>
          <a:stretch>
            <a:fillRect/>
          </a:stretch>
        </p:blipFill>
        <p:spPr>
          <a:xfrm>
            <a:off x="1220901" y="2889337"/>
            <a:ext cx="2000439" cy="29590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89A891-6D03-177A-BCF8-57FFE71FF27E}"/>
              </a:ext>
            </a:extLst>
          </p:cNvPr>
          <p:cNvSpPr txBox="1"/>
          <p:nvPr/>
        </p:nvSpPr>
        <p:spPr>
          <a:xfrm>
            <a:off x="1220901" y="1923277"/>
            <a:ext cx="2000439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Resistive heating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3D8B87-CE58-4AA5-F6AC-1FE8F6A40ED2}"/>
              </a:ext>
            </a:extLst>
          </p:cNvPr>
          <p:cNvSpPr txBox="1"/>
          <p:nvPr/>
        </p:nvSpPr>
        <p:spPr>
          <a:xfrm>
            <a:off x="5042815" y="6107737"/>
            <a:ext cx="19048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 to 3 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ED0956-071F-8AE0-8FB8-0611304E1B51}"/>
              </a:ext>
            </a:extLst>
          </p:cNvPr>
          <p:cNvSpPr txBox="1"/>
          <p:nvPr/>
        </p:nvSpPr>
        <p:spPr>
          <a:xfrm>
            <a:off x="5042815" y="2092858"/>
            <a:ext cx="190480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Cryostat</a:t>
            </a:r>
          </a:p>
        </p:txBody>
      </p:sp>
      <p:pic>
        <p:nvPicPr>
          <p:cNvPr id="15" name="Рисунок 29">
            <a:extLst>
              <a:ext uri="{FF2B5EF4-FFF2-40B4-BE49-F238E27FC236}">
                <a16:creationId xmlns:a16="http://schemas.microsoft.com/office/drawing/2014/main" id="{D872B61C-2B16-9567-8141-501C8F08C9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1340" r="-584" b="19542"/>
          <a:stretch/>
        </p:blipFill>
        <p:spPr>
          <a:xfrm>
            <a:off x="5026303" y="2913142"/>
            <a:ext cx="1937823" cy="29590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7DCCC5B-BDAE-7B7B-778D-1FB5B226C794}"/>
              </a:ext>
            </a:extLst>
          </p:cNvPr>
          <p:cNvSpPr txBox="1"/>
          <p:nvPr/>
        </p:nvSpPr>
        <p:spPr>
          <a:xfrm>
            <a:off x="1220901" y="6045042"/>
            <a:ext cx="200043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1300 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5ED94D-5F9E-2412-3B96-2C1E1AA8BF82}"/>
              </a:ext>
            </a:extLst>
          </p:cNvPr>
          <p:cNvSpPr txBox="1"/>
          <p:nvPr/>
        </p:nvSpPr>
        <p:spPr>
          <a:xfrm>
            <a:off x="8484687" y="5721876"/>
            <a:ext cx="225905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17 GPa 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2500 K</a:t>
            </a:r>
          </a:p>
        </p:txBody>
      </p:sp>
      <p:sp>
        <p:nvSpPr>
          <p:cNvPr id="19" name="Прямоугольник 27">
            <a:extLst>
              <a:ext uri="{FF2B5EF4-FFF2-40B4-BE49-F238E27FC236}">
                <a16:creationId xmlns:a16="http://schemas.microsoft.com/office/drawing/2014/main" id="{F3953008-47B3-5F21-DB22-88D6365AC2FF}"/>
              </a:ext>
            </a:extLst>
          </p:cNvPr>
          <p:cNvSpPr/>
          <p:nvPr/>
        </p:nvSpPr>
        <p:spPr>
          <a:xfrm>
            <a:off x="3943020" y="1240719"/>
            <a:ext cx="4104390" cy="52322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 Duty (&lt; 200 kg)</a:t>
            </a:r>
          </a:p>
        </p:txBody>
      </p:sp>
      <p:cxnSp>
        <p:nvCxnSpPr>
          <p:cNvPr id="20" name="Соединитель: уступ 6">
            <a:extLst>
              <a:ext uri="{FF2B5EF4-FFF2-40B4-BE49-F238E27FC236}">
                <a16:creationId xmlns:a16="http://schemas.microsoft.com/office/drawing/2014/main" id="{48EBE7D5-B199-B45B-DB17-286C0457086A}"/>
              </a:ext>
            </a:extLst>
          </p:cNvPr>
          <p:cNvCxnSpPr>
            <a:cxnSpLocks/>
            <a:stCxn id="19" idx="1"/>
            <a:endCxn id="11" idx="0"/>
          </p:cNvCxnSpPr>
          <p:nvPr/>
        </p:nvCxnSpPr>
        <p:spPr>
          <a:xfrm rot="10800000" flipV="1">
            <a:off x="2221122" y="1502329"/>
            <a:ext cx="1721899" cy="42094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: уступ 30">
            <a:extLst>
              <a:ext uri="{FF2B5EF4-FFF2-40B4-BE49-F238E27FC236}">
                <a16:creationId xmlns:a16="http://schemas.microsoft.com/office/drawing/2014/main" id="{FDB8C6E8-1C14-59EA-6FA2-F7D24EE7B78D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8040836" y="1477666"/>
            <a:ext cx="1573377" cy="44561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11">
            <a:extLst>
              <a:ext uri="{FF2B5EF4-FFF2-40B4-BE49-F238E27FC236}">
                <a16:creationId xmlns:a16="http://schemas.microsoft.com/office/drawing/2014/main" id="{2B6979CC-5B21-886C-52E7-F62C517A9D2F}"/>
              </a:ext>
            </a:extLst>
          </p:cNvPr>
          <p:cNvCxnSpPr>
            <a:cxnSpLocks/>
            <a:stCxn id="19" idx="2"/>
            <a:endCxn id="14" idx="0"/>
          </p:cNvCxnSpPr>
          <p:nvPr/>
        </p:nvCxnSpPr>
        <p:spPr>
          <a:xfrm>
            <a:off x="5995215" y="1763939"/>
            <a:ext cx="0" cy="328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8626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0CEBC4-D070-F2A5-AFDE-C2555504A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47A8ECA5-FE8A-E974-0F41-F8B9DB391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62EE0B4C-70A9-C7E3-690C-3B73C14B4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57796C8-713D-6CCA-3762-3AE975ABD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9D1F2046-A2D0-28EC-9797-B880CC2F3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9356B55-AAD9-E390-35C2-2D613A9CF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C47C3127-985D-76EF-6763-EAF7F06F9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50FDD1F-B393-A4BC-6F6A-62129A8848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F92A426-6CC2-E281-1CCB-76B85CBD1A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A223D013-5040-DDD5-C356-ACF87351FD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504585-7537-F08B-94F7-0F64C6401A2B}"/>
              </a:ext>
            </a:extLst>
          </p:cNvPr>
          <p:cNvSpPr/>
          <p:nvPr/>
        </p:nvSpPr>
        <p:spPr>
          <a:xfrm>
            <a:off x="2011617" y="5528255"/>
            <a:ext cx="1201483" cy="126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8945B-74A1-F15C-DD33-CB7850B10F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2" name="Picture 1" descr="ALBA (sincrotrón) - Wikipedia, la enciclopedia libre">
            <a:extLst>
              <a:ext uri="{FF2B5EF4-FFF2-40B4-BE49-F238E27FC236}">
                <a16:creationId xmlns:a16="http://schemas.microsoft.com/office/drawing/2014/main" id="{42A6A621-49E0-3A91-7CA1-5108679BC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738" y="86883"/>
            <a:ext cx="2578433" cy="1933825"/>
          </a:xfrm>
          <a:prstGeom prst="rect">
            <a:avLst/>
          </a:prstGeom>
        </p:spPr>
      </p:pic>
      <p:pic>
        <p:nvPicPr>
          <p:cNvPr id="23" name="Picture 22" descr="Sincrotrón ALBA | SMC Esp">
            <a:extLst>
              <a:ext uri="{FF2B5EF4-FFF2-40B4-BE49-F238E27FC236}">
                <a16:creationId xmlns:a16="http://schemas.microsoft.com/office/drawing/2014/main" id="{13A2DF66-F623-4338-C74A-6618855B7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8" y="766187"/>
            <a:ext cx="1925194" cy="961013"/>
          </a:xfrm>
          <a:prstGeom prst="rect">
            <a:avLst/>
          </a:prstGeom>
        </p:spPr>
      </p:pic>
      <p:sp>
        <p:nvSpPr>
          <p:cNvPr id="25" name="CustomShape 1">
            <a:extLst>
              <a:ext uri="{FF2B5EF4-FFF2-40B4-BE49-F238E27FC236}">
                <a16:creationId xmlns:a16="http://schemas.microsoft.com/office/drawing/2014/main" id="{1D354C80-8343-8A6B-1586-562519B7EC63}"/>
              </a:ext>
            </a:extLst>
          </p:cNvPr>
          <p:cNvSpPr/>
          <p:nvPr/>
        </p:nvSpPr>
        <p:spPr>
          <a:xfrm>
            <a:off x="3572940" y="850299"/>
            <a:ext cx="4851991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 Black" panose="020B0A04020102020204" pitchFamily="34" charset="0"/>
                <a:ea typeface="DejaVu Sans"/>
              </a:rPr>
              <a:t>MSPD: </a:t>
            </a:r>
          </a:p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 Black" panose="020B0A04020102020204" pitchFamily="34" charset="0"/>
                <a:ea typeface="DejaVu Sans"/>
              </a:rPr>
              <a:t>sample environment</a:t>
            </a:r>
            <a:endParaRPr lang="en-US" sz="3200" spc="-1" dirty="0">
              <a:solidFill>
                <a:schemeClr val="accent5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 Black" panose="020B0A040201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0825AED-0F60-6238-F4B9-B3F31C38D9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7" r="-2028" b="8991"/>
          <a:stretch/>
        </p:blipFill>
        <p:spPr>
          <a:xfrm>
            <a:off x="7355663" y="3790154"/>
            <a:ext cx="2333752" cy="2640000"/>
          </a:xfrm>
          <a:prstGeom prst="rect">
            <a:avLst/>
          </a:prstGeom>
        </p:spPr>
      </p:pic>
      <p:sp>
        <p:nvSpPr>
          <p:cNvPr id="31" name="CustomShape 3">
            <a:extLst>
              <a:ext uri="{FF2B5EF4-FFF2-40B4-BE49-F238E27FC236}">
                <a16:creationId xmlns:a16="http://schemas.microsoft.com/office/drawing/2014/main" id="{42F27692-3EFB-1450-94E6-CC185D93FD3A}"/>
              </a:ext>
            </a:extLst>
          </p:cNvPr>
          <p:cNvSpPr/>
          <p:nvPr/>
        </p:nvSpPr>
        <p:spPr>
          <a:xfrm>
            <a:off x="8732431" y="2252874"/>
            <a:ext cx="3207730" cy="166033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endParaRPr lang="en-US" sz="1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• 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lHe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Cryostat: 15K-RT </a:t>
            </a:r>
          </a:p>
          <a:p>
            <a:pPr marL="171446" indent="-17144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External heating air-system: RT- 600 K</a:t>
            </a:r>
          </a:p>
          <a:p>
            <a:pPr>
              <a:lnSpc>
                <a:spcPct val="150000"/>
              </a:lnSpc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•   External resistive heating: RT- 900 K</a:t>
            </a:r>
          </a:p>
          <a:p>
            <a:pPr marL="171446" indent="-17144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resistive heating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: RT- 1300 K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CF9598D-5458-943B-9603-D761FDE896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513" y="2023981"/>
            <a:ext cx="1908000" cy="2544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2258F9B-6522-E152-800A-D5AFAEE51F71}"/>
              </a:ext>
            </a:extLst>
          </p:cNvPr>
          <p:cNvSpPr txBox="1"/>
          <p:nvPr/>
        </p:nvSpPr>
        <p:spPr>
          <a:xfrm>
            <a:off x="8833297" y="2277828"/>
            <a:ext cx="3220892" cy="310543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n-US" sz="1867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High Pressure station:</a:t>
            </a:r>
            <a:endParaRPr lang="en-US" sz="1867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3E27733-A41E-F870-15FF-3F7D31CC5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9" y="2213922"/>
            <a:ext cx="2926326" cy="219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6" descr="\\storage\AllDivisions\Beamlines\BL04-MSPD\04-SampleEnvironments\0403-Dynaflow\Pictures\ALBA\P_20160601_100412.jpg">
            <a:extLst>
              <a:ext uri="{FF2B5EF4-FFF2-40B4-BE49-F238E27FC236}">
                <a16:creationId xmlns:a16="http://schemas.microsoft.com/office/drawing/2014/main" id="{5A44E7CF-08B4-1851-4246-A9C115AF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97" y="4180572"/>
            <a:ext cx="3321582" cy="186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CustomShape 3">
            <a:extLst>
              <a:ext uri="{FF2B5EF4-FFF2-40B4-BE49-F238E27FC236}">
                <a16:creationId xmlns:a16="http://schemas.microsoft.com/office/drawing/2014/main" id="{F3BB8409-9973-2413-2265-4886C13D02E9}"/>
              </a:ext>
            </a:extLst>
          </p:cNvPr>
          <p:cNvSpPr/>
          <p:nvPr/>
        </p:nvSpPr>
        <p:spPr>
          <a:xfrm>
            <a:off x="3270325" y="2489019"/>
            <a:ext cx="3013741" cy="1660332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endParaRPr lang="en-US" sz="1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• 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lHe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Cryostat: 5K-RT </a:t>
            </a:r>
          </a:p>
          <a:p>
            <a:pPr marL="171446" indent="-17144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lN2 </a:t>
            </a:r>
            <a:r>
              <a:rPr lang="en-US" sz="1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cryostream</a:t>
            </a: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 80- 450 K</a:t>
            </a:r>
          </a:p>
          <a:p>
            <a:pPr>
              <a:lnSpc>
                <a:spcPct val="150000"/>
              </a:lnSpc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•   Hot air blower : RT- 980 C</a:t>
            </a:r>
          </a:p>
          <a:p>
            <a:pPr marL="171446" indent="-17144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Capillary flow cell: 80-1173K, 0-50 bar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E6CBF7-AADE-0997-A0CC-50C2C1604CEB}"/>
              </a:ext>
            </a:extLst>
          </p:cNvPr>
          <p:cNvSpPr txBox="1"/>
          <p:nvPr/>
        </p:nvSpPr>
        <p:spPr>
          <a:xfrm>
            <a:off x="3213100" y="2018519"/>
            <a:ext cx="3402284" cy="441169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noAutofit/>
          </a:bodyPr>
          <a:lstStyle/>
          <a:p>
            <a:r>
              <a:rPr lang="en-US" sz="1867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Powder Diffraction station:</a:t>
            </a:r>
            <a:endParaRPr lang="en-US" sz="1867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36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C68318-EC63-908A-4790-9953EA209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63143CF8-A429-271F-7679-8D303AF19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9D7ED3FB-867D-CFD5-06A9-551154BF9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5532476-0A91-954F-7B54-72288AF14D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2E251D0A-157B-B99B-5D56-C770BB092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6B73F58-FCD5-8462-C9E1-16E2F4DDB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E6834528-B433-1A80-413D-FEC9216D5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01DC6B2-81F3-F26E-6B62-74209A9F22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4BF575-767A-05DD-2D0B-5BCC060FFB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D6DD8CB4-1044-21B3-746F-9F5593CF1B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73F828-5505-FA1C-719F-43B084251A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2" name="Picture 1" descr="ALBA (sincrotrón) - Wikipedia, la enciclopedia libre">
            <a:extLst>
              <a:ext uri="{FF2B5EF4-FFF2-40B4-BE49-F238E27FC236}">
                <a16:creationId xmlns:a16="http://schemas.microsoft.com/office/drawing/2014/main" id="{7C4E2BA7-5242-ADE8-CB84-B97594B4A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738" y="86883"/>
            <a:ext cx="2578433" cy="1933825"/>
          </a:xfrm>
          <a:prstGeom prst="rect">
            <a:avLst/>
          </a:prstGeom>
        </p:spPr>
      </p:pic>
      <p:pic>
        <p:nvPicPr>
          <p:cNvPr id="23" name="Picture 22" descr="Sincrotrón ALBA | SMC Esp">
            <a:extLst>
              <a:ext uri="{FF2B5EF4-FFF2-40B4-BE49-F238E27FC236}">
                <a16:creationId xmlns:a16="http://schemas.microsoft.com/office/drawing/2014/main" id="{B9FAAE5D-48FA-5ADA-5221-2800F5450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8" y="766187"/>
            <a:ext cx="1925194" cy="96101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E3896A9-D2B0-966B-37E0-AF49AA5AE163}"/>
              </a:ext>
            </a:extLst>
          </p:cNvPr>
          <p:cNvGrpSpPr/>
          <p:nvPr/>
        </p:nvGrpSpPr>
        <p:grpSpPr>
          <a:xfrm>
            <a:off x="-305" y="2020708"/>
            <a:ext cx="6858305" cy="2358508"/>
            <a:chOff x="460375" y="1523987"/>
            <a:chExt cx="5426994" cy="1768881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A00B8E74-2034-20B6-39FF-4B5CF1F597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75" y="1544282"/>
              <a:ext cx="4751434" cy="1748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29B74BF-3268-711B-EB1C-A5D3EF8DFF6E}"/>
                </a:ext>
              </a:extLst>
            </p:cNvPr>
            <p:cNvCxnSpPr/>
            <p:nvPr/>
          </p:nvCxnSpPr>
          <p:spPr>
            <a:xfrm>
              <a:off x="4936601" y="1662487"/>
              <a:ext cx="363985" cy="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7B4A30-DBD0-706F-F96F-25FA5FF55A69}"/>
                </a:ext>
              </a:extLst>
            </p:cNvPr>
            <p:cNvSpPr/>
            <p:nvPr/>
          </p:nvSpPr>
          <p:spPr>
            <a:xfrm>
              <a:off x="5308845" y="1523987"/>
              <a:ext cx="578524" cy="2308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SCU15</a:t>
              </a:r>
              <a:endParaRPr lang="fr-FR" sz="14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AB9D482-5A35-E100-D294-3B0E994A3D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6806" y="2011612"/>
            <a:ext cx="5075262" cy="267644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02C25F-44C2-0776-7F66-DF9D0AF2AC4C}"/>
              </a:ext>
            </a:extLst>
          </p:cNvPr>
          <p:cNvSpPr txBox="1"/>
          <p:nvPr/>
        </p:nvSpPr>
        <p:spPr>
          <a:xfrm>
            <a:off x="72665" y="4547026"/>
            <a:ext cx="9024715" cy="492443"/>
          </a:xfrm>
          <a:prstGeom prst="rect">
            <a:avLst/>
          </a:prstGeom>
        </p:spPr>
        <p:txBody>
          <a:bodyPr vert="horz" wrap="none" lIns="121920" tIns="60960" rIns="121920" bIns="60960" rtlCol="0" anchor="t">
            <a:spAutoFit/>
          </a:bodyPr>
          <a:lstStyle/>
          <a:p>
            <a:r>
              <a:rPr lang="fr-FR" sz="2400" b="1" dirty="0">
                <a:cs typeface="Arial" panose="020B0604020202020204" pitchFamily="34" charset="0"/>
              </a:rPr>
              <a:t>New </a:t>
            </a:r>
            <a:r>
              <a:rPr lang="fr-FR" sz="2400" b="1" dirty="0" err="1">
                <a:cs typeface="Arial" panose="020B0604020202020204" pitchFamily="34" charset="0"/>
              </a:rPr>
              <a:t>CdTe</a:t>
            </a:r>
            <a:r>
              <a:rPr lang="fr-FR" sz="2400" b="1" dirty="0">
                <a:cs typeface="Arial" panose="020B0604020202020204" pitchFamily="34" charset="0"/>
              </a:rPr>
              <a:t> </a:t>
            </a:r>
            <a:r>
              <a:rPr lang="fr-FR" sz="2400" b="1" dirty="0" err="1">
                <a:cs typeface="Arial" panose="020B0604020202020204" pitchFamily="34" charset="0"/>
              </a:rPr>
              <a:t>based</a:t>
            </a:r>
            <a:r>
              <a:rPr lang="fr-FR" sz="2400" b="1" dirty="0">
                <a:cs typeface="Arial" panose="020B0604020202020204" pitchFamily="34" charset="0"/>
              </a:rPr>
              <a:t> 2D detector: Pilatus4 2M </a:t>
            </a:r>
            <a:r>
              <a:rPr lang="fr-FR" sz="2400" b="1" dirty="0">
                <a:solidFill>
                  <a:srgbClr val="FF0000"/>
                </a:solidFill>
                <a:cs typeface="Arial" panose="020B0604020202020204" pitchFamily="34" charset="0"/>
              </a:rPr>
              <a:t>installation summer 2026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AFC7A9-3B49-9384-03EF-AD74E7FA0644}"/>
              </a:ext>
            </a:extLst>
          </p:cNvPr>
          <p:cNvSpPr txBox="1"/>
          <p:nvPr/>
        </p:nvSpPr>
        <p:spPr>
          <a:xfrm>
            <a:off x="93088" y="5073278"/>
            <a:ext cx="6288533" cy="492443"/>
          </a:xfrm>
          <a:prstGeom prst="rect">
            <a:avLst/>
          </a:prstGeom>
        </p:spPr>
        <p:txBody>
          <a:bodyPr vert="horz" wrap="square" lIns="121920" tIns="60960" rIns="121920" bIns="60960" rtlCol="0" anchor="t">
            <a:spAutoFit/>
          </a:bodyPr>
          <a:lstStyle/>
          <a:p>
            <a:r>
              <a:rPr lang="fr-FR" sz="2400" b="1" dirty="0">
                <a:cs typeface="Arial" panose="020B0604020202020204" pitchFamily="34" charset="0"/>
              </a:rPr>
              <a:t>Gas </a:t>
            </a:r>
            <a:r>
              <a:rPr lang="fr-FR" sz="2400" b="1" dirty="0" err="1">
                <a:cs typeface="Arial" panose="020B0604020202020204" pitchFamily="34" charset="0"/>
              </a:rPr>
              <a:t>loading</a:t>
            </a:r>
            <a:r>
              <a:rPr lang="fr-FR" sz="2400" b="1" dirty="0">
                <a:cs typeface="Arial" panose="020B0604020202020204" pitchFamily="34" charset="0"/>
              </a:rPr>
              <a:t> and laser </a:t>
            </a:r>
            <a:r>
              <a:rPr lang="fr-FR" sz="2400" b="1" dirty="0" err="1">
                <a:cs typeface="Arial" panose="020B0604020202020204" pitchFamily="34" charset="0"/>
              </a:rPr>
              <a:t>heating</a:t>
            </a:r>
            <a:r>
              <a:rPr lang="fr-FR" sz="2400" b="1" dirty="0">
                <a:cs typeface="Arial" panose="020B0604020202020204" pitchFamily="34" charset="0"/>
              </a:rPr>
              <a:t> </a:t>
            </a:r>
            <a:r>
              <a:rPr lang="fr-FR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available</a:t>
            </a:r>
            <a:r>
              <a:rPr lang="fr-FR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fr-FR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soon</a:t>
            </a:r>
            <a:r>
              <a:rPr lang="fr-FR" sz="2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2" name="Picture 21" descr="Technical Specifications DECTRIS PILATUS ®4 X CdTe 2M">
            <a:extLst>
              <a:ext uri="{FF2B5EF4-FFF2-40B4-BE49-F238E27FC236}">
                <a16:creationId xmlns:a16="http://schemas.microsoft.com/office/drawing/2014/main" id="{F2AA51C6-7EDE-472F-3FD5-71C40B6151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611" y="4463692"/>
            <a:ext cx="3056457" cy="1711616"/>
          </a:xfrm>
          <a:prstGeom prst="rect">
            <a:avLst/>
          </a:prstGeom>
        </p:spPr>
      </p:pic>
      <p:sp>
        <p:nvSpPr>
          <p:cNvPr id="26" name="CustomShape 1">
            <a:extLst>
              <a:ext uri="{FF2B5EF4-FFF2-40B4-BE49-F238E27FC236}">
                <a16:creationId xmlns:a16="http://schemas.microsoft.com/office/drawing/2014/main" id="{5D2FF87C-2944-D849-3E53-8177425947F4}"/>
              </a:ext>
            </a:extLst>
          </p:cNvPr>
          <p:cNvSpPr/>
          <p:nvPr/>
        </p:nvSpPr>
        <p:spPr>
          <a:xfrm>
            <a:off x="3572940" y="850299"/>
            <a:ext cx="4851991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 Black" panose="020B0A04020102020204" pitchFamily="34" charset="0"/>
                <a:ea typeface="DejaVu Sans"/>
              </a:rPr>
              <a:t>MSPD:</a:t>
            </a:r>
          </a:p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 Black" panose="020B0A04020102020204" pitchFamily="34" charset="0"/>
                <a:ea typeface="DejaVu Sans"/>
              </a:rPr>
              <a:t>upgrade</a:t>
            </a:r>
          </a:p>
        </p:txBody>
      </p:sp>
    </p:spTree>
    <p:extLst>
      <p:ext uri="{BB962C8B-B14F-4D97-AF65-F5344CB8AC3E}">
        <p14:creationId xmlns:p14="http://schemas.microsoft.com/office/powerpoint/2010/main" val="2819548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5E3BFA-1E19-9506-8A04-6F5039615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22AD06C7-A070-2E6F-1026-22551DC99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99E3965D-8562-BE53-684F-57B202393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F28BA39-11F7-5EE5-D4E3-D2BA66F6D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BA023B2B-E5D7-0211-1487-1DD5E1CAA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A9E13B-6CF3-B839-554E-A583B5D85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AAE87E19-1412-B1DF-7D64-F58FBFB8A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94BABEE-4971-A662-E237-E533739093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E627759-A3C1-E3EB-30FE-E3B681BCDC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5FE6D70E-3C34-F346-05B0-95DD789D62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Líneas de alta presión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3AEFF1-50F3-6AAE-70E2-A20FAFC4EC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2" name="Picture 1" descr="ALBA (sincrotrón) - Wikipedia, la enciclopedia libre">
            <a:extLst>
              <a:ext uri="{FF2B5EF4-FFF2-40B4-BE49-F238E27FC236}">
                <a16:creationId xmlns:a16="http://schemas.microsoft.com/office/drawing/2014/main" id="{A91296DB-1ADF-9DEF-C3D2-E4D24D12F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738" y="86883"/>
            <a:ext cx="2578433" cy="1933825"/>
          </a:xfrm>
          <a:prstGeom prst="rect">
            <a:avLst/>
          </a:prstGeom>
        </p:spPr>
      </p:pic>
      <p:pic>
        <p:nvPicPr>
          <p:cNvPr id="23" name="Picture 22" descr="Sincrotrón ALBA | SMC Esp">
            <a:extLst>
              <a:ext uri="{FF2B5EF4-FFF2-40B4-BE49-F238E27FC236}">
                <a16:creationId xmlns:a16="http://schemas.microsoft.com/office/drawing/2014/main" id="{634B886D-FBDA-DB96-CB40-3290F1893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8" y="766187"/>
            <a:ext cx="1925194" cy="9610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EC4630-6E83-4F2E-D9A3-66E07AA18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88" y="2304728"/>
            <a:ext cx="5239644" cy="2826073"/>
          </a:xfrm>
          <a:prstGeom prst="rect">
            <a:avLst/>
          </a:prstGeom>
        </p:spPr>
      </p:pic>
      <p:sp>
        <p:nvSpPr>
          <p:cNvPr id="15" name="CustomShape 1">
            <a:extLst>
              <a:ext uri="{FF2B5EF4-FFF2-40B4-BE49-F238E27FC236}">
                <a16:creationId xmlns:a16="http://schemas.microsoft.com/office/drawing/2014/main" id="{33D59CEB-9DA6-004A-C930-B813A315FFAB}"/>
              </a:ext>
            </a:extLst>
          </p:cNvPr>
          <p:cNvSpPr/>
          <p:nvPr/>
        </p:nvSpPr>
        <p:spPr>
          <a:xfrm>
            <a:off x="3168855" y="801432"/>
            <a:ext cx="53932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 Black" panose="020B0A04020102020204" pitchFamily="34" charset="0"/>
                <a:ea typeface="DejaVu Sans"/>
              </a:rPr>
              <a:t>MSPD: </a:t>
            </a:r>
          </a:p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 Black" panose="020B0A04020102020204" pitchFamily="34" charset="0"/>
                <a:ea typeface="DejaVu Sans"/>
              </a:rPr>
              <a:t>HP-single crystal XRD</a:t>
            </a:r>
            <a:endParaRPr lang="en-US" sz="3200" spc="-1" dirty="0">
              <a:solidFill>
                <a:schemeClr val="accent5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 Black" panose="020B0A040201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BE97783-AB97-0011-39D9-F1F2BF8D19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5020" y="2111049"/>
            <a:ext cx="3368472" cy="252635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28778D-4D51-9C45-ED25-A8AFDFA4FE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385" y="3564589"/>
            <a:ext cx="3368473" cy="2526355"/>
          </a:xfrm>
          <a:prstGeom prst="rect">
            <a:avLst/>
          </a:prstGeom>
        </p:spPr>
      </p:pic>
      <p:pic>
        <p:nvPicPr>
          <p:cNvPr id="25" name="Imagen 6">
            <a:extLst>
              <a:ext uri="{FF2B5EF4-FFF2-40B4-BE49-F238E27FC236}">
                <a16:creationId xmlns:a16="http://schemas.microsoft.com/office/drawing/2014/main" id="{1463F72E-1935-D7D9-6016-41BA48F7CB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5400" y="2028177"/>
            <a:ext cx="874271" cy="86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12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AC42F2-0BAA-302F-F49C-D8AFFD7EF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5C96BF38-3197-7DC9-C08A-A35A08450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FE5F94A9-9181-7BC7-2F0E-7BF035036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B555175-15FB-1736-E851-4AF29E00F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4D269369-3B41-F6A5-51F7-6809868A9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343F34-0DF4-78A0-FCF9-122C40CB13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BB30DE9A-D405-77FC-FF23-727267E68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77BC7EA-EF2C-6FDF-0D66-BB52F19966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D93BA23-C216-6A29-EC82-855E21FFAF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08FE7ABB-C260-61FD-E468-4FFF4A4A7B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Mensaje final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D4A9C-E8B5-F3D7-4772-D6813D4443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EF6A3BD-EE11-71E2-2582-1B02D0C9F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020" y="1204553"/>
            <a:ext cx="7141102" cy="422649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4830844-33E1-F5FD-64AB-BA4925991F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275" y="1123609"/>
            <a:ext cx="3071267" cy="4419600"/>
          </a:xfrm>
          <a:prstGeom prst="rect">
            <a:avLst/>
          </a:prstGeom>
        </p:spPr>
      </p:pic>
      <p:pic>
        <p:nvPicPr>
          <p:cNvPr id="50" name="Graphic 49" descr="Badge 1 with solid fill">
            <a:extLst>
              <a:ext uri="{FF2B5EF4-FFF2-40B4-BE49-F238E27FC236}">
                <a16:creationId xmlns:a16="http://schemas.microsoft.com/office/drawing/2014/main" id="{CC7E3EB8-8C8C-BA2C-3BDE-849465AB0F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8211" y="1814388"/>
            <a:ext cx="914400" cy="914400"/>
          </a:xfrm>
          <a:prstGeom prst="rect">
            <a:avLst/>
          </a:prstGeom>
        </p:spPr>
      </p:pic>
      <p:pic>
        <p:nvPicPr>
          <p:cNvPr id="52" name="Graphic 51" descr="Badge with solid fill">
            <a:extLst>
              <a:ext uri="{FF2B5EF4-FFF2-40B4-BE49-F238E27FC236}">
                <a16:creationId xmlns:a16="http://schemas.microsoft.com/office/drawing/2014/main" id="{405665C6-81C0-4C5C-6557-1EA3B0B711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8211" y="2934786"/>
            <a:ext cx="914400" cy="914400"/>
          </a:xfrm>
          <a:prstGeom prst="rect">
            <a:avLst/>
          </a:prstGeom>
        </p:spPr>
      </p:pic>
      <p:pic>
        <p:nvPicPr>
          <p:cNvPr id="54" name="Graphic 53" descr="Badge 3 with solid fill">
            <a:extLst>
              <a:ext uri="{FF2B5EF4-FFF2-40B4-BE49-F238E27FC236}">
                <a16:creationId xmlns:a16="http://schemas.microsoft.com/office/drawing/2014/main" id="{A16864D8-2885-2370-AFED-3930B0D4D3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8211" y="41104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73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63BEA-511B-B3C5-3939-993EE57E2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593DCB8D-911D-D26E-E97F-5E4BDDAA0134}"/>
              </a:ext>
            </a:extLst>
          </p:cNvPr>
          <p:cNvSpPr txBox="1">
            <a:spLocks/>
          </p:cNvSpPr>
          <p:nvPr/>
        </p:nvSpPr>
        <p:spPr bwMode="gray">
          <a:xfrm>
            <a:off x="604308" y="1536129"/>
            <a:ext cx="10983384" cy="496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72000" tIns="0" rIns="72000" bIns="0" rtlCol="0" anchor="ctr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lvl="0">
              <a:defRPr/>
            </a:pPr>
            <a:endParaRPr lang="es-ES" sz="2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88DB9147-BC6C-4324-2D38-E41EE1713A4F}"/>
              </a:ext>
            </a:extLst>
          </p:cNvPr>
          <p:cNvSpPr txBox="1"/>
          <p:nvPr/>
        </p:nvSpPr>
        <p:spPr>
          <a:xfrm>
            <a:off x="873580" y="197954"/>
            <a:ext cx="10208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Aptos" panose="020B0004020202020204" pitchFamily="34" charset="0"/>
              </a:rPr>
              <a:t>Muchas</a:t>
            </a:r>
            <a:r>
              <a:rPr lang="en-US" sz="4400" b="1" dirty="0">
                <a:latin typeface="Aptos" panose="020B0004020202020204" pitchFamily="34" charset="0"/>
              </a:rPr>
              <a:t> gracias </a:t>
            </a:r>
            <a:r>
              <a:rPr lang="en-US" sz="4400" b="1" dirty="0" err="1">
                <a:latin typeface="Aptos" panose="020B0004020202020204" pitchFamily="34" charset="0"/>
              </a:rPr>
              <a:t>por</a:t>
            </a:r>
            <a:r>
              <a:rPr lang="en-US" sz="4400" b="1" dirty="0">
                <a:latin typeface="Aptos" panose="020B0004020202020204" pitchFamily="34" charset="0"/>
              </a:rPr>
              <a:t> </a:t>
            </a:r>
            <a:r>
              <a:rPr lang="en-US" sz="4400" b="1" dirty="0" err="1">
                <a:latin typeface="Aptos" panose="020B0004020202020204" pitchFamily="34" charset="0"/>
              </a:rPr>
              <a:t>vuestra</a:t>
            </a:r>
            <a:r>
              <a:rPr lang="en-US" sz="4400" b="1" dirty="0">
                <a:latin typeface="Aptos" panose="020B0004020202020204" pitchFamily="34" charset="0"/>
              </a:rPr>
              <a:t> </a:t>
            </a:r>
            <a:r>
              <a:rPr lang="en-US" sz="4400" b="1" dirty="0" err="1">
                <a:latin typeface="Aptos" panose="020B0004020202020204" pitchFamily="34" charset="0"/>
              </a:rPr>
              <a:t>atención</a:t>
            </a:r>
            <a:endParaRPr lang="en-US" sz="4400" b="1" dirty="0">
              <a:latin typeface="Aptos" panose="020B0004020202020204" pitchFamily="34" charset="0"/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2D1AF214-6324-8760-EC6E-FAC5190524DD}"/>
              </a:ext>
            </a:extLst>
          </p:cNvPr>
          <p:cNvSpPr txBox="1"/>
          <p:nvPr/>
        </p:nvSpPr>
        <p:spPr>
          <a:xfrm>
            <a:off x="1350974" y="1937352"/>
            <a:ext cx="3232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" panose="020B0004020202020204" pitchFamily="34" charset="0"/>
              </a:rPr>
              <a:t>sagalpar@upv.es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0E92E2B-DE62-D856-4A4A-AA43F7B87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00" y="1702075"/>
            <a:ext cx="1053474" cy="10471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2C6389C-0218-BEDD-511F-B24372248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99" y="3041237"/>
            <a:ext cx="1053475" cy="104642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EB903B2-665B-AAEC-2669-4A6CE3A91560}"/>
              </a:ext>
            </a:extLst>
          </p:cNvPr>
          <p:cNvSpPr txBox="1"/>
          <p:nvPr/>
        </p:nvSpPr>
        <p:spPr>
          <a:xfrm>
            <a:off x="1576578" y="3309606"/>
            <a:ext cx="25319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s-ES" sz="2800" dirty="0">
                <a:latin typeface="Aptos" panose="020B0004020202020204" pitchFamily="34" charset="0"/>
              </a:rPr>
              <a:t>/in/samuelce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F6C59CB-0BB7-06AA-1ED4-6311472B0F47}"/>
              </a:ext>
            </a:extLst>
          </p:cNvPr>
          <p:cNvSpPr txBox="1"/>
          <p:nvPr/>
        </p:nvSpPr>
        <p:spPr>
          <a:xfrm>
            <a:off x="622059" y="1051220"/>
            <a:ext cx="10557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Para </a:t>
            </a:r>
            <a:r>
              <a:rPr lang="en-US" sz="2400" dirty="0" err="1">
                <a:latin typeface="Aptos" panose="020B0004020202020204" pitchFamily="34" charset="0"/>
              </a:rPr>
              <a:t>dudas</a:t>
            </a:r>
            <a:r>
              <a:rPr lang="en-US" sz="2400" dirty="0">
                <a:latin typeface="Aptos" panose="020B0004020202020204" pitchFamily="34" charset="0"/>
              </a:rPr>
              <a:t>, </a:t>
            </a:r>
            <a:r>
              <a:rPr lang="en-US" sz="2400" dirty="0" err="1">
                <a:latin typeface="Aptos" panose="020B0004020202020204" pitchFamily="34" charset="0"/>
              </a:rPr>
              <a:t>sugerencias</a:t>
            </a:r>
            <a:r>
              <a:rPr lang="en-US" sz="2400" dirty="0">
                <a:latin typeface="Aptos" panose="020B0004020202020204" pitchFamily="34" charset="0"/>
              </a:rPr>
              <a:t>, </a:t>
            </a:r>
            <a:r>
              <a:rPr lang="en-US" sz="2400" dirty="0" err="1">
                <a:latin typeface="Aptos" panose="020B0004020202020204" pitchFamily="34" charset="0"/>
              </a:rPr>
              <a:t>colaboraciones</a:t>
            </a:r>
            <a:r>
              <a:rPr lang="en-US" sz="2400" dirty="0">
                <a:latin typeface="Aptos" panose="020B0004020202020204" pitchFamily="34" charset="0"/>
              </a:rPr>
              <a:t>, </a:t>
            </a:r>
            <a:r>
              <a:rPr lang="en-US" sz="2400" dirty="0" err="1">
                <a:latin typeface="Aptos" panose="020B0004020202020204" pitchFamily="34" charset="0"/>
              </a:rPr>
              <a:t>etc</a:t>
            </a:r>
            <a:r>
              <a:rPr lang="en-US" sz="2400" dirty="0">
                <a:latin typeface="Aptos" panose="020B0004020202020204" pitchFamily="34" charset="0"/>
              </a:rPr>
              <a:t> </a:t>
            </a:r>
            <a:r>
              <a:rPr lang="en-US" sz="2400" dirty="0" err="1">
                <a:latin typeface="Aptos" panose="020B0004020202020204" pitchFamily="34" charset="0"/>
              </a:rPr>
              <a:t>podéis</a:t>
            </a:r>
            <a:r>
              <a:rPr lang="en-US" sz="2400" dirty="0">
                <a:latin typeface="Aptos" panose="020B0004020202020204" pitchFamily="34" charset="0"/>
              </a:rPr>
              <a:t> </a:t>
            </a:r>
            <a:r>
              <a:rPr lang="en-US" sz="2400" dirty="0" err="1">
                <a:latin typeface="Aptos" panose="020B0004020202020204" pitchFamily="34" charset="0"/>
              </a:rPr>
              <a:t>encontrame</a:t>
            </a:r>
            <a:r>
              <a:rPr lang="en-US" sz="2400" dirty="0">
                <a:latin typeface="Aptos" panose="020B0004020202020204" pitchFamily="34" charset="0"/>
              </a:rPr>
              <a:t> </a:t>
            </a:r>
            <a:r>
              <a:rPr lang="en-US" sz="2400" dirty="0" err="1">
                <a:latin typeface="Aptos" panose="020B0004020202020204" pitchFamily="34" charset="0"/>
              </a:rPr>
              <a:t>en</a:t>
            </a:r>
            <a:r>
              <a:rPr lang="en-US" sz="2400" dirty="0">
                <a:latin typeface="Aptos" panose="020B0004020202020204" pitchFamily="34" charset="0"/>
              </a:rPr>
              <a:t>: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4D5E65C-7F17-8283-C1EF-FBF0142E3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841" y="2695849"/>
            <a:ext cx="4400318" cy="263968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4D504A0-5DC3-998E-48CB-E871015A0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99" y="4405272"/>
            <a:ext cx="1226974" cy="1097819"/>
          </a:xfrm>
          <a:prstGeom prst="rect">
            <a:avLst/>
          </a:prstGeom>
        </p:spPr>
      </p:pic>
      <p:sp>
        <p:nvSpPr>
          <p:cNvPr id="18" name="TextBox 18">
            <a:extLst>
              <a:ext uri="{FF2B5EF4-FFF2-40B4-BE49-F238E27FC236}">
                <a16:creationId xmlns:a16="http://schemas.microsoft.com/office/drawing/2014/main" id="{5EBE2D41-F651-210C-F648-6729CAF65D63}"/>
              </a:ext>
            </a:extLst>
          </p:cNvPr>
          <p:cNvSpPr txBox="1"/>
          <p:nvPr/>
        </p:nvSpPr>
        <p:spPr>
          <a:xfrm>
            <a:off x="1242607" y="4836448"/>
            <a:ext cx="2762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" panose="020B0004020202020204" pitchFamily="34" charset="0"/>
              </a:rPr>
              <a:t>@SamGP89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1342874-2AE8-DF32-8107-29C121004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5986" y="2406561"/>
            <a:ext cx="3328514" cy="2852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65B3D7-CC39-7D99-58A0-350CB73959BA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6FB643-DED2-B491-94E6-B5224572379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14" name="CuadroTexto 9">
            <a:extLst>
              <a:ext uri="{FF2B5EF4-FFF2-40B4-BE49-F238E27FC236}">
                <a16:creationId xmlns:a16="http://schemas.microsoft.com/office/drawing/2014/main" id="{9E032B50-8039-5AA2-4407-714CEF321441}"/>
              </a:ext>
            </a:extLst>
          </p:cNvPr>
          <p:cNvSpPr txBox="1"/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</p:spTree>
    <p:extLst>
      <p:ext uri="{BB962C8B-B14F-4D97-AF65-F5344CB8AC3E}">
        <p14:creationId xmlns:p14="http://schemas.microsoft.com/office/powerpoint/2010/main" val="390803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D31958-6132-BF57-9021-40E9C45AA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BD64E41B-42F2-1F9D-D8EB-6E5C519E9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01E372-2300-1AE5-0366-40C3A5DB9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AF2DC7C-B860-BCF9-459F-B52966F55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10B9E896-78C4-E526-9BAA-273F7CB1E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221D686-7314-C795-D1D8-8957227BB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7A6F17D8-A15C-0831-F7D1-D95274A64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EF082E1-AFD9-76D0-4670-ACE727A65E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E60AB-A4AE-DA3E-033C-124D39AE2D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B1D7F32-41EA-A06E-AB4F-7E14A94931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03555021-C3C2-08AD-2FA6-EA6097120E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F83AFA3F-291D-B5AD-3521-126698D4E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1919" y="1154931"/>
            <a:ext cx="6424021" cy="3325911"/>
          </a:xfrm>
          <a:prstGeom prst="rect">
            <a:avLst/>
          </a:prstGeom>
        </p:spPr>
      </p:pic>
      <p:pic>
        <p:nvPicPr>
          <p:cNvPr id="6" name="Imagen 14">
            <a:extLst>
              <a:ext uri="{FF2B5EF4-FFF2-40B4-BE49-F238E27FC236}">
                <a16:creationId xmlns:a16="http://schemas.microsoft.com/office/drawing/2014/main" id="{61F8F262-73C2-ABFE-FA77-6A915920C0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480" y="1056306"/>
            <a:ext cx="1738254" cy="683517"/>
          </a:xfrm>
          <a:prstGeom prst="rect">
            <a:avLst/>
          </a:prstGeom>
        </p:spPr>
      </p:pic>
      <p:sp>
        <p:nvSpPr>
          <p:cNvPr id="9" name="CuadroTexto 9">
            <a:extLst>
              <a:ext uri="{FF2B5EF4-FFF2-40B4-BE49-F238E27FC236}">
                <a16:creationId xmlns:a16="http://schemas.microsoft.com/office/drawing/2014/main" id="{BDC1B2EA-EC70-2910-2F45-F39573EE43E3}"/>
              </a:ext>
            </a:extLst>
          </p:cNvPr>
          <p:cNvSpPr txBox="1"/>
          <p:nvPr/>
        </p:nvSpPr>
        <p:spPr>
          <a:xfrm>
            <a:off x="93088" y="614417"/>
            <a:ext cx="1055527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srgbClr val="595959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…</a:t>
            </a:r>
            <a:r>
              <a:rPr lang="es-ES" sz="2400" dirty="0">
                <a:latin typeface="Aptos" panose="020B0004020202020204" pitchFamily="34" charset="0"/>
              </a:rPr>
              <a:t>, por ejemplo, entender cómo la </a:t>
            </a:r>
            <a:r>
              <a:rPr lang="es-ES" sz="2400" b="1" dirty="0">
                <a:latin typeface="Aptos" panose="020B0004020202020204" pitchFamily="34" charset="0"/>
              </a:rPr>
              <a:t>radiación solar interacciona con la Tierra</a:t>
            </a:r>
            <a:r>
              <a:rPr lang="es-ES" sz="2400" dirty="0"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12" name="CuadroTexto 9">
            <a:extLst>
              <a:ext uri="{FF2B5EF4-FFF2-40B4-BE49-F238E27FC236}">
                <a16:creationId xmlns:a16="http://schemas.microsoft.com/office/drawing/2014/main" id="{801E1A2F-DCC2-450F-80FB-4FD059A79E61}"/>
              </a:ext>
            </a:extLst>
          </p:cNvPr>
          <p:cNvSpPr txBox="1"/>
          <p:nvPr/>
        </p:nvSpPr>
        <p:spPr>
          <a:xfrm>
            <a:off x="9756930" y="4252053"/>
            <a:ext cx="2340259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s-ES" sz="2000" dirty="0" err="1">
                <a:latin typeface="Aptos" panose="020B0004020202020204" pitchFamily="34" charset="0"/>
              </a:rPr>
              <a:t>ToA</a:t>
            </a:r>
            <a:r>
              <a:rPr lang="es-ES" sz="2000" dirty="0">
                <a:latin typeface="Aptos" panose="020B0004020202020204" pitchFamily="34" charset="0"/>
              </a:rPr>
              <a:t>: parte superior de la atmósfera</a:t>
            </a:r>
          </a:p>
        </p:txBody>
      </p:sp>
      <p:pic>
        <p:nvPicPr>
          <p:cNvPr id="14" name="Imagen 18">
            <a:extLst>
              <a:ext uri="{FF2B5EF4-FFF2-40B4-BE49-F238E27FC236}">
                <a16:creationId xmlns:a16="http://schemas.microsoft.com/office/drawing/2014/main" id="{AA6616A0-3742-14F3-4475-48DC611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561" y="1107631"/>
            <a:ext cx="4155665" cy="309418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3A4E7F0-FD2C-2966-1723-858F9DAF513B}"/>
              </a:ext>
            </a:extLst>
          </p:cNvPr>
          <p:cNvGrpSpPr/>
          <p:nvPr/>
        </p:nvGrpSpPr>
        <p:grpSpPr>
          <a:xfrm>
            <a:off x="1976944" y="4537651"/>
            <a:ext cx="2070001" cy="1952828"/>
            <a:chOff x="1976944" y="4537651"/>
            <a:chExt cx="2070001" cy="195282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7E87E35-695D-148D-17D1-D8FDCDEC9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269" r="76771" b="26023"/>
            <a:stretch>
              <a:fillRect/>
            </a:stretch>
          </p:blipFill>
          <p:spPr>
            <a:xfrm>
              <a:off x="1976944" y="4537651"/>
              <a:ext cx="1932553" cy="1952828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167A7EE-6F8A-3C89-9D78-1E497637ECEC}"/>
                </a:ext>
              </a:extLst>
            </p:cNvPr>
            <p:cNvSpPr/>
            <p:nvPr/>
          </p:nvSpPr>
          <p:spPr>
            <a:xfrm>
              <a:off x="3821658" y="5325044"/>
              <a:ext cx="225287" cy="371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E29BF8E-7D48-A7AE-BB86-DA0C06E1BF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0" t="26807" r="52719" b="26667"/>
          <a:stretch>
            <a:fillRect/>
          </a:stretch>
        </p:blipFill>
        <p:spPr>
          <a:xfrm>
            <a:off x="4259645" y="4369738"/>
            <a:ext cx="1616083" cy="202659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8D58ED4-A01A-0305-D979-5B18C20D94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1" t="26807" b="21723"/>
          <a:stretch>
            <a:fillRect/>
          </a:stretch>
        </p:blipFill>
        <p:spPr>
          <a:xfrm>
            <a:off x="8134608" y="4519692"/>
            <a:ext cx="1622170" cy="189561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42DC092-9B3F-832A-5FF9-337AC7F38B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5" b="6732"/>
          <a:stretch>
            <a:fillRect/>
          </a:stretch>
        </p:blipFill>
        <p:spPr>
          <a:xfrm>
            <a:off x="6279321" y="4500719"/>
            <a:ext cx="1352040" cy="1987475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80534CE1-3C29-FC62-AE1A-228A16F7A9C0}"/>
              </a:ext>
            </a:extLst>
          </p:cNvPr>
          <p:cNvSpPr/>
          <p:nvPr/>
        </p:nvSpPr>
        <p:spPr>
          <a:xfrm>
            <a:off x="6080386" y="5635749"/>
            <a:ext cx="225287" cy="371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9504A01-E600-9A03-B99F-5AF393F9AE5A}"/>
              </a:ext>
            </a:extLst>
          </p:cNvPr>
          <p:cNvSpPr/>
          <p:nvPr/>
        </p:nvSpPr>
        <p:spPr>
          <a:xfrm>
            <a:off x="8020265" y="5300617"/>
            <a:ext cx="225287" cy="371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867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7893F4-E056-0930-A64B-7ABC57DFB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145FC45C-19BA-6210-0A3C-D4DA1E932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CE6D51FB-4BC2-DA35-4044-D78ECD68A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2225E23-FCFD-C759-920C-4DAFAA54A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00AAB3B1-24D8-5644-96FC-631F64761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A289AD9-7991-CC92-10CF-C080CE6B5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4F691D15-0BAB-8FA5-EA32-04E887404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CAB2F78-A23C-19E1-9683-398F3B9061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BECA36-068F-43B8-F464-29B07FEA36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0131279-8FB9-929B-3038-17CD1B8F57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720D7F28-8052-544A-E690-35A353CAB8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3" name="Imagen 10">
            <a:extLst>
              <a:ext uri="{FF2B5EF4-FFF2-40B4-BE49-F238E27FC236}">
                <a16:creationId xmlns:a16="http://schemas.microsoft.com/office/drawing/2014/main" id="{27835839-75CA-D2F0-C404-AA6D9DA40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933" y="934422"/>
            <a:ext cx="5688506" cy="2494578"/>
          </a:xfrm>
          <a:prstGeom prst="rect">
            <a:avLst/>
          </a:prstGeom>
        </p:spPr>
      </p:pic>
      <p:pic>
        <p:nvPicPr>
          <p:cNvPr id="6" name="Imagen 17">
            <a:extLst>
              <a:ext uri="{FF2B5EF4-FFF2-40B4-BE49-F238E27FC236}">
                <a16:creationId xmlns:a16="http://schemas.microsoft.com/office/drawing/2014/main" id="{A9189617-E758-83F1-8EAE-B88CFD76D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8929" y="3321118"/>
            <a:ext cx="7185329" cy="270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F10D3C-503D-9884-A65D-24E4BC446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CE115C39-B60B-B252-0B9C-BF4BE15AE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02797051-3A9A-A8E2-2F36-BA63158CF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D13D96D-2595-0675-DDC3-4E81A745C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C41F00E4-9769-3D58-81BB-5865D7443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50D03A9-8C50-CE28-BCB1-EFF18E1D3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7C579FBA-17A2-2F8E-EEB9-34D958B36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B392C16-A199-8F84-80A8-C9611C6A9C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7AFAE4-E575-9514-2879-6A91D2D277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3D9EF0B-89C0-45AC-E6F8-EF5B9C04A5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1FEA5899-F958-7C75-AC54-944921A794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5" name="Imagen 14">
            <a:extLst>
              <a:ext uri="{FF2B5EF4-FFF2-40B4-BE49-F238E27FC236}">
                <a16:creationId xmlns:a16="http://schemas.microsoft.com/office/drawing/2014/main" id="{E5DC9C2C-5652-57D9-E990-BC6E6FFD6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841" y="1647307"/>
            <a:ext cx="4530029" cy="1694439"/>
          </a:xfrm>
          <a:prstGeom prst="rect">
            <a:avLst/>
          </a:prstGeom>
        </p:spPr>
      </p:pic>
      <p:sp>
        <p:nvSpPr>
          <p:cNvPr id="18" name="CuadroTexto 9">
            <a:extLst>
              <a:ext uri="{FF2B5EF4-FFF2-40B4-BE49-F238E27FC236}">
                <a16:creationId xmlns:a16="http://schemas.microsoft.com/office/drawing/2014/main" id="{5EFB9AF4-80DE-F5E1-663C-13E035ADF545}"/>
              </a:ext>
            </a:extLst>
          </p:cNvPr>
          <p:cNvSpPr txBox="1"/>
          <p:nvPr/>
        </p:nvSpPr>
        <p:spPr>
          <a:xfrm>
            <a:off x="93088" y="787408"/>
            <a:ext cx="11894698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</a:rPr>
              <a:t>La luz visible interacciona bien con objetos cotidianos, hasta células, </a:t>
            </a:r>
            <a:r>
              <a:rPr lang="es-ES" sz="2400" b="1" dirty="0">
                <a:latin typeface="Aptos" panose="020B0004020202020204" pitchFamily="34" charset="0"/>
              </a:rPr>
              <a:t>pero no a nivel atómico</a:t>
            </a:r>
            <a:r>
              <a:rPr lang="es-ES" sz="2400" dirty="0">
                <a:latin typeface="Aptos" panose="020B0004020202020204" pitchFamily="34" charset="0"/>
              </a:rPr>
              <a:t>.</a:t>
            </a:r>
          </a:p>
        </p:txBody>
      </p:sp>
      <p:pic>
        <p:nvPicPr>
          <p:cNvPr id="21" name="Imagen 11">
            <a:extLst>
              <a:ext uri="{FF2B5EF4-FFF2-40B4-BE49-F238E27FC236}">
                <a16:creationId xmlns:a16="http://schemas.microsoft.com/office/drawing/2014/main" id="{9299507A-B58E-8968-028E-1DC1D599ED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61"/>
          <a:stretch>
            <a:fillRect/>
          </a:stretch>
        </p:blipFill>
        <p:spPr>
          <a:xfrm>
            <a:off x="1113072" y="1814476"/>
            <a:ext cx="4678546" cy="14178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9">
                <a:extLst>
                  <a:ext uri="{FF2B5EF4-FFF2-40B4-BE49-F238E27FC236}">
                    <a16:creationId xmlns:a16="http://schemas.microsoft.com/office/drawing/2014/main" id="{B3106F1D-F2E5-001C-85DC-04FEF0AB9FE4}"/>
                  </a:ext>
                </a:extLst>
              </p:cNvPr>
              <p:cNvSpPr txBox="1"/>
              <p:nvPr/>
            </p:nvSpPr>
            <p:spPr>
              <a:xfrm>
                <a:off x="51587" y="3681392"/>
                <a:ext cx="11894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s-ES" sz="2400" dirty="0">
                    <a:latin typeface="Aptos" panose="020B0004020202020204" pitchFamily="34" charset="0"/>
                  </a:rPr>
                  <a:t>Para interaccionar a escala atómica, necesitamos </a:t>
                </a:r>
                <a14:m>
                  <m:oMath xmlns:m="http://schemas.openxmlformats.org/officeDocument/2006/math">
                    <m:r>
                      <a:rPr lang="es-ES" sz="240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s-ES" sz="2400" dirty="0">
                    <a:latin typeface="Aptos" panose="020B0004020202020204" pitchFamily="34" charset="0"/>
                  </a:rPr>
                  <a:t> cercanas a </a:t>
                </a:r>
                <a:r>
                  <a:rPr lang="es-ES" sz="2400" b="1" dirty="0">
                    <a:latin typeface="Aptos" panose="020B0004020202020204" pitchFamily="34" charset="0"/>
                  </a:rPr>
                  <a:t>radios atómicos</a:t>
                </a:r>
                <a:r>
                  <a:rPr lang="es-ES" sz="2400" dirty="0">
                    <a:latin typeface="Aptos" panose="020B0004020202020204" pitchFamily="34" charset="0"/>
                  </a:rPr>
                  <a:t>, como los </a:t>
                </a:r>
                <a:r>
                  <a:rPr lang="es-ES" sz="2400" b="1" dirty="0">
                    <a:latin typeface="Aptos" panose="020B0004020202020204" pitchFamily="34" charset="0"/>
                  </a:rPr>
                  <a:t>rayos X</a:t>
                </a:r>
                <a:r>
                  <a:rPr lang="es-ES" sz="2400" dirty="0">
                    <a:latin typeface="Aptos" panose="020B0004020202020204" pitchFamily="34" charset="0"/>
                  </a:rPr>
                  <a:t>.   </a:t>
                </a:r>
              </a:p>
            </p:txBody>
          </p:sp>
        </mc:Choice>
        <mc:Fallback xmlns="">
          <p:sp>
            <p:nvSpPr>
              <p:cNvPr id="23" name="CuadroTexto 9">
                <a:extLst>
                  <a:ext uri="{FF2B5EF4-FFF2-40B4-BE49-F238E27FC236}">
                    <a16:creationId xmlns:a16="http://schemas.microsoft.com/office/drawing/2014/main" id="{B3106F1D-F2E5-001C-85DC-04FEF0AB9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7" y="3681392"/>
                <a:ext cx="11894698" cy="830997"/>
              </a:xfrm>
              <a:prstGeom prst="rect">
                <a:avLst/>
              </a:prstGeom>
              <a:blipFill>
                <a:blip r:embed="rId6"/>
                <a:stretch>
                  <a:fillRect l="-768" t="-5882" r="-768" b="-161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16">
                <a:extLst>
                  <a:ext uri="{FF2B5EF4-FFF2-40B4-BE49-F238E27FC236}">
                    <a16:creationId xmlns:a16="http://schemas.microsoft.com/office/drawing/2014/main" id="{0702C6D5-2AB3-2F4E-62D9-B2B059D78CC6}"/>
                  </a:ext>
                </a:extLst>
              </p:cNvPr>
              <p:cNvSpPr txBox="1"/>
              <p:nvPr/>
            </p:nvSpPr>
            <p:spPr>
              <a:xfrm>
                <a:off x="7090216" y="4681979"/>
                <a:ext cx="288354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PGothic" panose="020B0600070205080204" pitchFamily="34" charset="-128"/>
                        </a:rPr>
                        <m:t>𝜆</m:t>
                      </m:r>
                      <m:r>
                        <a:rPr lang="es-E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PGothic" panose="020B0600070205080204" pitchFamily="34" charset="-128"/>
                        </a:rPr>
                        <m:t>≈0,05−</m:t>
                      </m:r>
                      <m:r>
                        <a:rPr lang="es-E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0,2 </m:t>
                      </m:r>
                      <m:r>
                        <m:rPr>
                          <m:sty m:val="p"/>
                        </m:rPr>
                        <a:rPr lang="es-E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s-ES" sz="2800" dirty="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25" name="CuadroTexto 16">
                <a:extLst>
                  <a:ext uri="{FF2B5EF4-FFF2-40B4-BE49-F238E27FC236}">
                    <a16:creationId xmlns:a16="http://schemas.microsoft.com/office/drawing/2014/main" id="{0702C6D5-2AB3-2F4E-62D9-B2B059D78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216" y="4681979"/>
                <a:ext cx="288354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17">
                <a:extLst>
                  <a:ext uri="{FF2B5EF4-FFF2-40B4-BE49-F238E27FC236}">
                    <a16:creationId xmlns:a16="http://schemas.microsoft.com/office/drawing/2014/main" id="{3B4C427B-58F5-A6C2-6C31-BE35CF0610EA}"/>
                  </a:ext>
                </a:extLst>
              </p:cNvPr>
              <p:cNvSpPr txBox="1"/>
              <p:nvPr/>
            </p:nvSpPr>
            <p:spPr>
              <a:xfrm>
                <a:off x="7391503" y="5308164"/>
                <a:ext cx="2134943" cy="4523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s-ES" sz="2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≈0,5−2</m:t>
                      </m:r>
                      <m:r>
                        <m:rPr>
                          <m:nor/>
                        </m:rPr>
                        <a:rPr lang="es-ES" sz="2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Å</m:t>
                      </m:r>
                    </m:oMath>
                  </m:oMathPara>
                </a14:m>
                <a:endParaRPr lang="es-ES" sz="28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CuadroTexto 17">
                <a:extLst>
                  <a:ext uri="{FF2B5EF4-FFF2-40B4-BE49-F238E27FC236}">
                    <a16:creationId xmlns:a16="http://schemas.microsoft.com/office/drawing/2014/main" id="{3B4C427B-58F5-A6C2-6C31-BE35CF061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503" y="5308164"/>
                <a:ext cx="2134943" cy="4523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Imagen 19">
            <a:extLst>
              <a:ext uri="{FF2B5EF4-FFF2-40B4-BE49-F238E27FC236}">
                <a16:creationId xmlns:a16="http://schemas.microsoft.com/office/drawing/2014/main" id="{8F10822F-FACD-B980-B8C6-1379D82FB8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1974" y="4412884"/>
            <a:ext cx="4245065" cy="1450337"/>
          </a:xfrm>
          <a:prstGeom prst="rect">
            <a:avLst/>
          </a:prstGeom>
        </p:spPr>
      </p:pic>
      <p:sp>
        <p:nvSpPr>
          <p:cNvPr id="34" name="Rectángulo 20">
            <a:extLst>
              <a:ext uri="{FF2B5EF4-FFF2-40B4-BE49-F238E27FC236}">
                <a16:creationId xmlns:a16="http://schemas.microsoft.com/office/drawing/2014/main" id="{0FF40558-3B93-047E-C481-62DA5C53F00F}"/>
              </a:ext>
            </a:extLst>
          </p:cNvPr>
          <p:cNvSpPr/>
          <p:nvPr/>
        </p:nvSpPr>
        <p:spPr>
          <a:xfrm rot="20500871">
            <a:off x="6166941" y="2365607"/>
            <a:ext cx="4481377" cy="2046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21">
            <a:extLst>
              <a:ext uri="{FF2B5EF4-FFF2-40B4-BE49-F238E27FC236}">
                <a16:creationId xmlns:a16="http://schemas.microsoft.com/office/drawing/2014/main" id="{AD193F89-E9D9-124E-5C95-33697D8D74E4}"/>
              </a:ext>
            </a:extLst>
          </p:cNvPr>
          <p:cNvSpPr/>
          <p:nvPr/>
        </p:nvSpPr>
        <p:spPr>
          <a:xfrm rot="814829">
            <a:off x="6124168" y="2366304"/>
            <a:ext cx="4481377" cy="2046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373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0B1447-9511-E6D7-40AE-7DBA2EB55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93BBC3DA-E889-27E9-0ECC-E3F9EFFDB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7FCDCB0F-C37C-C94D-ACC1-BC076B3C3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6D9CCE-152E-BA47-C78C-C97011A0F8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B24A02D2-0FDE-446C-58C2-6C7304B73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C82DB9-6557-DAE6-D57D-F4B98198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8A31328D-98B6-9D27-2644-1D4BC122F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2445183-2713-CA2C-A08C-7CFC666143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FD86DF3-FBF7-43A1-B626-76939C3790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B4076784-C9A3-FD96-C114-5FD82301A3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D5BD25-1949-E0EC-B3E8-1CB499769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24" y="1234594"/>
            <a:ext cx="6471759" cy="4879385"/>
          </a:xfrm>
          <a:prstGeom prst="rect">
            <a:avLst/>
          </a:prstGeom>
        </p:spPr>
      </p:pic>
      <p:sp>
        <p:nvSpPr>
          <p:cNvPr id="9" name="CuadroTexto 9">
            <a:extLst>
              <a:ext uri="{FF2B5EF4-FFF2-40B4-BE49-F238E27FC236}">
                <a16:creationId xmlns:a16="http://schemas.microsoft.com/office/drawing/2014/main" id="{08DEE213-1CC9-BCF3-90AE-6EDD78235919}"/>
              </a:ext>
            </a:extLst>
          </p:cNvPr>
          <p:cNvSpPr txBox="1"/>
          <p:nvPr/>
        </p:nvSpPr>
        <p:spPr>
          <a:xfrm>
            <a:off x="148498" y="687366"/>
            <a:ext cx="11894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</a:rPr>
              <a:t>Como ejemplo, 2 técnicas basadas en rayos X comentadas a lo largo de la escuela: </a:t>
            </a:r>
          </a:p>
        </p:txBody>
      </p:sp>
      <p:sp>
        <p:nvSpPr>
          <p:cNvPr id="12" name="CuadroTexto 9">
            <a:extLst>
              <a:ext uri="{FF2B5EF4-FFF2-40B4-BE49-F238E27FC236}">
                <a16:creationId xmlns:a16="http://schemas.microsoft.com/office/drawing/2014/main" id="{8B93518F-4116-0D46-F3F9-0E5A2559C86A}"/>
              </a:ext>
            </a:extLst>
          </p:cNvPr>
          <p:cNvSpPr txBox="1"/>
          <p:nvPr/>
        </p:nvSpPr>
        <p:spPr>
          <a:xfrm>
            <a:off x="1724895" y="1374731"/>
            <a:ext cx="30569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Difracción de rayos X</a:t>
            </a:r>
            <a:endParaRPr lang="es-ES" sz="2400" dirty="0"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A36176-0799-9F51-2ABB-C0D4130E1F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A28EB7-43B1-25F9-3D21-5B77C49DF6C3}"/>
              </a:ext>
            </a:extLst>
          </p:cNvPr>
          <p:cNvSpPr txBox="1"/>
          <p:nvPr/>
        </p:nvSpPr>
        <p:spPr>
          <a:xfrm>
            <a:off x="6949481" y="1853986"/>
            <a:ext cx="459176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Estructura cristalina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Parámetros de red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Simetría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Fases presentes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Transiciones estructurales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Textura, deformación y tamaño de partícula</a:t>
            </a:r>
          </a:p>
        </p:txBody>
      </p:sp>
    </p:spTree>
    <p:extLst>
      <p:ext uri="{BB962C8B-B14F-4D97-AF65-F5344CB8AC3E}">
        <p14:creationId xmlns:p14="http://schemas.microsoft.com/office/powerpoint/2010/main" val="2566182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DCC235-B4EF-6CDE-FEF5-8EBFD4E6A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3A6362F6-0621-497C-6B57-302571766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04C7AB88-B71A-0F5B-98D3-008782F15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D3121B6-52C4-BC23-32EB-B6928323BC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5D1F9DD5-48B3-BE84-810F-20D2F6C5E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07C22E-9CF4-4CDF-01F3-52033B745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2" name="Freeform: Shape 35">
              <a:extLst>
                <a:ext uri="{FF2B5EF4-FFF2-40B4-BE49-F238E27FC236}">
                  <a16:creationId xmlns:a16="http://schemas.microsoft.com/office/drawing/2014/main" id="{2B9173F9-26D1-03FF-E826-C32BCF2D5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3B5C7A8-84C0-107A-C3D7-988D055477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1106" y="6216099"/>
            <a:ext cx="1616083" cy="5550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034D719-C0E3-F6E7-5DBD-8C0B0A60DE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2510" y="6435186"/>
            <a:ext cx="64928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ptos" panose="020B0004020202020204" pitchFamily="34" charset="0"/>
              </a:rPr>
              <a:t>Gijón, 24/07/2026</a:t>
            </a: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5632AF84-3B4A-906E-B7B0-42417A5517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8" y="29151"/>
            <a:ext cx="1041759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4000" b="1" dirty="0">
                <a:latin typeface="Aptos" panose="020B0004020202020204" pitchFamily="34" charset="0"/>
              </a:rPr>
              <a:t>De la luz visible a los rayos X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65C2221-D12F-9A79-5953-996F37F94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99" y="1807246"/>
            <a:ext cx="7166702" cy="4370331"/>
          </a:xfrm>
          <a:prstGeom prst="rect">
            <a:avLst/>
          </a:prstGeom>
        </p:spPr>
      </p:pic>
      <p:sp>
        <p:nvSpPr>
          <p:cNvPr id="9" name="CuadroTexto 9">
            <a:extLst>
              <a:ext uri="{FF2B5EF4-FFF2-40B4-BE49-F238E27FC236}">
                <a16:creationId xmlns:a16="http://schemas.microsoft.com/office/drawing/2014/main" id="{93BEC00A-48ED-BF25-7AA1-F898D8E6E918}"/>
              </a:ext>
            </a:extLst>
          </p:cNvPr>
          <p:cNvSpPr txBox="1"/>
          <p:nvPr/>
        </p:nvSpPr>
        <p:spPr>
          <a:xfrm>
            <a:off x="148498" y="687366"/>
            <a:ext cx="11894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</a:rPr>
              <a:t>Como ejemplo, 2 técnicas basadas en rayos X comentadas a lo largo de la escuela: </a:t>
            </a:r>
          </a:p>
        </p:txBody>
      </p:sp>
      <p:sp>
        <p:nvSpPr>
          <p:cNvPr id="14" name="CuadroTexto 9">
            <a:extLst>
              <a:ext uri="{FF2B5EF4-FFF2-40B4-BE49-F238E27FC236}">
                <a16:creationId xmlns:a16="http://schemas.microsoft.com/office/drawing/2014/main" id="{86FABEF4-CF4D-32B2-BC75-1C908FBCA8E6}"/>
              </a:ext>
            </a:extLst>
          </p:cNvPr>
          <p:cNvSpPr txBox="1"/>
          <p:nvPr/>
        </p:nvSpPr>
        <p:spPr>
          <a:xfrm>
            <a:off x="2244898" y="1239629"/>
            <a:ext cx="30569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ptos" panose="020B0004020202020204" pitchFamily="34" charset="0"/>
                <a:ea typeface="MS PGothic" panose="020B0600070205080204" pitchFamily="34" charset="-128"/>
              </a:rPr>
              <a:t>Absorción de rayos X</a:t>
            </a:r>
            <a:endParaRPr lang="es-ES" sz="2400" dirty="0"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91EA6-3CF2-9BFC-8C28-0A6CE7DDD6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r="20750"/>
          <a:stretch>
            <a:fillRect/>
          </a:stretch>
        </p:blipFill>
        <p:spPr>
          <a:xfrm>
            <a:off x="15527" y="5950103"/>
            <a:ext cx="1097545" cy="8384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6F09FA-B88D-ACE3-20DA-3A9C8A79F0E8}"/>
              </a:ext>
            </a:extLst>
          </p:cNvPr>
          <p:cNvSpPr txBox="1"/>
          <p:nvPr/>
        </p:nvSpPr>
        <p:spPr>
          <a:xfrm>
            <a:off x="7463700" y="1201509"/>
            <a:ext cx="45003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Aptos" panose="020B0004020202020204" pitchFamily="34" charset="0"/>
              </a:rPr>
              <a:t>XANES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Estado de oxidación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Coordinación local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Simetría local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Estados electrónicos desocupados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Cambios en el entorno químico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B68A18-160F-75DF-B1B7-F87F8E111353}"/>
              </a:ext>
            </a:extLst>
          </p:cNvPr>
          <p:cNvSpPr txBox="1"/>
          <p:nvPr/>
        </p:nvSpPr>
        <p:spPr>
          <a:xfrm>
            <a:off x="7448173" y="4231642"/>
            <a:ext cx="45159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Aptos" panose="020B0004020202020204" pitchFamily="34" charset="0"/>
              </a:rPr>
              <a:t>EXAFS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Distancias interatómicas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Número de vecinos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Desorden estructural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400" dirty="0">
                <a:latin typeface="Aptos" panose="020B0004020202020204" pitchFamily="34" charset="0"/>
              </a:rPr>
              <a:t>Tipo de átomos del entorno </a:t>
            </a:r>
          </a:p>
        </p:txBody>
      </p:sp>
    </p:spTree>
    <p:extLst>
      <p:ext uri="{BB962C8B-B14F-4D97-AF65-F5344CB8AC3E}">
        <p14:creationId xmlns:p14="http://schemas.microsoft.com/office/powerpoint/2010/main" val="2108762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15853</TotalTime>
  <Words>1664</Words>
  <Application>Microsoft Office PowerPoint</Application>
  <PresentationFormat>Widescreen</PresentationFormat>
  <Paragraphs>328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Aptos</vt:lpstr>
      <vt:lpstr>Arial</vt:lpstr>
      <vt:lpstr>Arial Black</vt:lpstr>
      <vt:lpstr>Arial Narrow</vt:lpstr>
      <vt:lpstr>Calibri</vt:lpstr>
      <vt:lpstr>Calibri Light</vt:lpstr>
      <vt:lpstr>Cambria Math</vt:lpstr>
      <vt:lpstr>Comic Sans MS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Gallego Parra</dc:creator>
  <cp:lastModifiedBy>Samuel Gallego Parra</cp:lastModifiedBy>
  <cp:revision>142</cp:revision>
  <dcterms:created xsi:type="dcterms:W3CDTF">2024-06-24T10:16:37Z</dcterms:created>
  <dcterms:modified xsi:type="dcterms:W3CDTF">2026-06-24T08:00:18Z</dcterms:modified>
</cp:coreProperties>
</file>